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22"/>
  </p:notesMasterIdLst>
  <p:sldIdLst>
    <p:sldId id="256" r:id="rId2"/>
    <p:sldId id="257" r:id="rId3"/>
    <p:sldId id="258" r:id="rId4"/>
    <p:sldId id="286" r:id="rId5"/>
    <p:sldId id="259" r:id="rId6"/>
    <p:sldId id="261" r:id="rId7"/>
    <p:sldId id="292" r:id="rId8"/>
    <p:sldId id="287" r:id="rId9"/>
    <p:sldId id="288" r:id="rId10"/>
    <p:sldId id="289" r:id="rId11"/>
    <p:sldId id="290" r:id="rId12"/>
    <p:sldId id="260" r:id="rId13"/>
    <p:sldId id="262" r:id="rId14"/>
    <p:sldId id="263" r:id="rId15"/>
    <p:sldId id="291" r:id="rId16"/>
    <p:sldId id="264" r:id="rId17"/>
    <p:sldId id="265" r:id="rId18"/>
    <p:sldId id="293" r:id="rId19"/>
    <p:sldId id="294" r:id="rId20"/>
    <p:sldId id="279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025D08E4-4CB9-4A25-91DF-C19B82DA8EF8}">
  <a:tblStyle styleId="{025D08E4-4CB9-4A25-91DF-C19B82DA8EF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632" y="21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534661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0" name="Google Shape;500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4" y="2635519"/>
            <a:ext cx="889200" cy="2964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2" y="2924826"/>
            <a:ext cx="6589087" cy="2027268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3975449"/>
            <a:ext cx="4094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/>
          </p:nvPr>
        </p:nvSpPr>
        <p:spPr>
          <a:xfrm>
            <a:off x="829775" y="1202000"/>
            <a:ext cx="5090700" cy="274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 i="1">
                <a:solidFill>
                  <a:srgbClr val="FFFFFF"/>
                </a:solidFill>
              </a:defRPr>
            </a:lvl1pPr>
            <a:lvl2pPr marL="914400" lvl="1" indent="-41910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600" lvl="2" indent="-41910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800" lvl="3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6000" lvl="4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200" lvl="5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400" lvl="6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600" lvl="7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800" lvl="8" indent="-41910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4"/>
          <p:cNvSpPr txBox="1"/>
          <p:nvPr/>
        </p:nvSpPr>
        <p:spPr>
          <a:xfrm>
            <a:off x="286600" y="1014575"/>
            <a:ext cx="6765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accent5"/>
                </a:solidFill>
              </a:rPr>
              <a:t>“</a:t>
            </a:r>
            <a:endParaRPr sz="7200" b="1">
              <a:solidFill>
                <a:schemeClr val="accent5"/>
              </a:solidFill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7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104" name="Google Shape;104;p7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05" name="Google Shape;105;p7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06" name="Google Shape;106;p7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07" name="Google Shape;107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08" name="Google Shape;108;p7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09" name="Google Shape;109;p7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10" name="Google Shape;110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11" name="Google Shape;111;p7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12" name="Google Shape;112;p7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3" name="Google Shape;113;p7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14" name="Google Shape;114;p7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7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6" name="Google Shape;116;p7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17" name="Google Shape;117;p7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7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9" name="Google Shape;119;p7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7"/>
          <p:cNvSpPr txBox="1">
            <a:spLocks noGrp="1"/>
          </p:cNvSpPr>
          <p:nvPr>
            <p:ph type="body" idx="1"/>
          </p:nvPr>
        </p:nvSpPr>
        <p:spPr>
          <a:xfrm>
            <a:off x="870450" y="1545076"/>
            <a:ext cx="2247900" cy="270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endParaRPr/>
          </a:p>
        </p:txBody>
      </p:sp>
      <p:sp>
        <p:nvSpPr>
          <p:cNvPr id="121" name="Google Shape;121;p7"/>
          <p:cNvSpPr txBox="1">
            <a:spLocks noGrp="1"/>
          </p:cNvSpPr>
          <p:nvPr>
            <p:ph type="body" idx="2"/>
          </p:nvPr>
        </p:nvSpPr>
        <p:spPr>
          <a:xfrm>
            <a:off x="3233637" y="1545076"/>
            <a:ext cx="2247900" cy="270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endParaRPr/>
          </a:p>
        </p:txBody>
      </p:sp>
      <p:sp>
        <p:nvSpPr>
          <p:cNvPr id="122" name="Google Shape;122;p7"/>
          <p:cNvSpPr txBox="1">
            <a:spLocks noGrp="1"/>
          </p:cNvSpPr>
          <p:nvPr>
            <p:ph type="body" idx="3"/>
          </p:nvPr>
        </p:nvSpPr>
        <p:spPr>
          <a:xfrm>
            <a:off x="5540650" y="1545076"/>
            <a:ext cx="2247900" cy="270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endParaRPr/>
          </a:p>
        </p:txBody>
      </p:sp>
      <p:sp>
        <p:nvSpPr>
          <p:cNvPr id="123" name="Google Shape;123;p7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8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126" name="Google Shape;126;p8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27" name="Google Shape;127;p8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28" name="Google Shape;128;p8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29" name="Google Shape;129;p8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30" name="Google Shape;130;p8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31" name="Google Shape;131;p8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32" name="Google Shape;132;p8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33" name="Google Shape;133;p8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34" name="Google Shape;134;p8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5" name="Google Shape;135;p8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36" name="Google Shape;136;p8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8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" name="Google Shape;138;p8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39" name="Google Shape;139;p8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8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41" name="Google Shape;141;p8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</p:sldLayoutIdLst>
  <p:transition xmlns:p14="http://schemas.microsoft.com/office/powerpoint/2010/main"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 smtClean="0"/>
              <a:t>ΠΑΝΕΛΛΑΔΙΚΕΣ 2021</a:t>
            </a:r>
            <a:endParaRPr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92575"/>
            <a:ext cx="6908799" cy="766200"/>
          </a:xfrm>
        </p:spPr>
        <p:txBody>
          <a:bodyPr/>
          <a:lstStyle/>
          <a:p>
            <a:r>
              <a:rPr lang="en-US" sz="1800" dirty="0" err="1"/>
              <a:t>Γι</a:t>
            </a:r>
            <a:r>
              <a:rPr lang="en-US" sz="1800" dirty="0"/>
              <a:t>α </a:t>
            </a:r>
            <a:r>
              <a:rPr lang="en-US" sz="1800" dirty="0" err="1"/>
              <a:t>την</a:t>
            </a:r>
            <a:r>
              <a:rPr lang="en-US" sz="1800" dirty="0"/>
              <a:t> </a:t>
            </a:r>
            <a:r>
              <a:rPr lang="en-US" sz="1800" dirty="0" err="1"/>
              <a:t>εισ</a:t>
            </a:r>
            <a:r>
              <a:rPr lang="en-US" sz="1800" dirty="0"/>
              <a:t>α</a:t>
            </a:r>
            <a:r>
              <a:rPr lang="en-US" sz="1800" dirty="0" err="1"/>
              <a:t>γωγή</a:t>
            </a:r>
            <a:r>
              <a:rPr lang="en-US" sz="1800" dirty="0"/>
              <a:t> </a:t>
            </a:r>
            <a:r>
              <a:rPr lang="en-US" sz="1800" dirty="0" err="1"/>
              <a:t>σε</a:t>
            </a:r>
            <a:r>
              <a:rPr lang="en-US" sz="1800" dirty="0"/>
              <a:t> </a:t>
            </a:r>
            <a:r>
              <a:rPr lang="en-US" sz="1800" dirty="0" err="1"/>
              <a:t>ορισμένη</a:t>
            </a:r>
            <a:r>
              <a:rPr lang="en-US" sz="1800" dirty="0"/>
              <a:t> </a:t>
            </a:r>
            <a:r>
              <a:rPr lang="en-US" sz="1800" dirty="0" err="1"/>
              <a:t>σχολή</a:t>
            </a:r>
            <a:r>
              <a:rPr lang="en-US" sz="1800" dirty="0"/>
              <a:t>, </a:t>
            </a:r>
            <a:r>
              <a:rPr lang="en-US" sz="1800" dirty="0" err="1"/>
              <a:t>τμήμ</a:t>
            </a:r>
            <a:r>
              <a:rPr lang="en-US" sz="1800" dirty="0"/>
              <a:t>α </a:t>
            </a:r>
            <a:r>
              <a:rPr lang="en-US" sz="1800" dirty="0" err="1"/>
              <a:t>ή</a:t>
            </a:r>
            <a:r>
              <a:rPr lang="en-US" sz="1800" dirty="0"/>
              <a:t> </a:t>
            </a:r>
            <a:r>
              <a:rPr lang="en-US" sz="1800" dirty="0" err="1"/>
              <a:t>εισ</a:t>
            </a:r>
            <a:r>
              <a:rPr lang="en-US" sz="1800" dirty="0"/>
              <a:t>α</a:t>
            </a:r>
            <a:r>
              <a:rPr lang="en-US" sz="1800" dirty="0" err="1"/>
              <a:t>γωγική</a:t>
            </a:r>
            <a:r>
              <a:rPr lang="en-US" sz="1800" dirty="0"/>
              <a:t> </a:t>
            </a:r>
            <a:r>
              <a:rPr lang="en-US" sz="1800" dirty="0" err="1"/>
              <a:t>κ</a:t>
            </a:r>
            <a:r>
              <a:rPr lang="en-US" sz="1800" dirty="0"/>
              <a:t>α</a:t>
            </a:r>
            <a:r>
              <a:rPr lang="en-US" sz="1800" dirty="0" err="1"/>
              <a:t>τεύθυνση</a:t>
            </a:r>
            <a:r>
              <a:rPr lang="en-US" sz="1800" dirty="0"/>
              <a:t> </a:t>
            </a:r>
            <a:r>
              <a:rPr lang="en-US" sz="1800" dirty="0" err="1"/>
              <a:t>λ</a:t>
            </a:r>
            <a:r>
              <a:rPr lang="en-US" sz="1800" dirty="0"/>
              <a:t>αμβ</a:t>
            </a:r>
            <a:r>
              <a:rPr lang="en-US" sz="1800" dirty="0" err="1"/>
              <a:t>άνοντ</a:t>
            </a:r>
            <a:r>
              <a:rPr lang="en-US" sz="1800" dirty="0"/>
              <a:t>α</a:t>
            </a:r>
            <a:r>
              <a:rPr lang="en-US" sz="1800" dirty="0" err="1"/>
              <a:t>ι</a:t>
            </a:r>
            <a:r>
              <a:rPr lang="en-US" sz="1800" dirty="0"/>
              <a:t> </a:t>
            </a:r>
            <a:r>
              <a:rPr lang="en-US" sz="1800" dirty="0" err="1"/>
              <a:t>υ</a:t>
            </a:r>
            <a:r>
              <a:rPr lang="en-US" sz="1800" dirty="0"/>
              <a:t>π</a:t>
            </a:r>
            <a:r>
              <a:rPr lang="en-US" sz="1800" dirty="0" err="1"/>
              <a:t>όψη</a:t>
            </a:r>
            <a:r>
              <a:rPr lang="en-US" sz="1800" dirty="0"/>
              <a:t> </a:t>
            </a:r>
            <a:r>
              <a:rPr lang="en-US" sz="1800" dirty="0" err="1"/>
              <a:t>κ</a:t>
            </a:r>
            <a:r>
              <a:rPr lang="en-US" sz="1800" dirty="0"/>
              <a:t>α</a:t>
            </a:r>
            <a:r>
              <a:rPr lang="en-US" sz="1800" dirty="0" err="1"/>
              <a:t>τά</a:t>
            </a:r>
            <a:r>
              <a:rPr lang="en-US" sz="1800" dirty="0"/>
              <a:t> </a:t>
            </a:r>
            <a:r>
              <a:rPr lang="en-US" sz="1800" dirty="0" err="1"/>
              <a:t>σειρά</a:t>
            </a:r>
            <a:r>
              <a:rPr lang="en-US" sz="1800" dirty="0" smtClean="0"/>
              <a:t>:</a:t>
            </a: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α)</a:t>
            </a:r>
            <a:r>
              <a:rPr lang="en-US" dirty="0"/>
              <a:t> </a:t>
            </a:r>
            <a:r>
              <a:rPr lang="en-US" dirty="0" err="1"/>
              <a:t>η</a:t>
            </a:r>
            <a:r>
              <a:rPr lang="en-US" dirty="0"/>
              <a:t> Ε.Β.Ε.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ειδικού</a:t>
            </a:r>
            <a:r>
              <a:rPr lang="en-US" dirty="0"/>
              <a:t> μα</a:t>
            </a:r>
            <a:r>
              <a:rPr lang="en-US" dirty="0" err="1"/>
              <a:t>θήμ</a:t>
            </a:r>
            <a:r>
              <a:rPr lang="en-US" dirty="0"/>
              <a:t>α</a:t>
            </a:r>
            <a:r>
              <a:rPr lang="en-US" dirty="0" err="1"/>
              <a:t>τος</a:t>
            </a:r>
            <a:r>
              <a:rPr lang="en-US" dirty="0"/>
              <a:t> </a:t>
            </a:r>
            <a:r>
              <a:rPr lang="en-US" dirty="0" err="1"/>
              <a:t>ή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ειδικών</a:t>
            </a:r>
            <a:r>
              <a:rPr lang="en-US" dirty="0"/>
              <a:t> μα</a:t>
            </a:r>
            <a:r>
              <a:rPr lang="en-US" dirty="0" err="1"/>
              <a:t>θημάτων</a:t>
            </a:r>
            <a:r>
              <a:rPr lang="en-US" dirty="0"/>
              <a:t> </a:t>
            </a:r>
            <a:r>
              <a:rPr lang="en-US" dirty="0" err="1"/>
              <a:t>ή</a:t>
            </a:r>
            <a:r>
              <a:rPr lang="en-US" dirty="0"/>
              <a:t> π</a:t>
            </a:r>
            <a:r>
              <a:rPr lang="en-US" dirty="0" err="1"/>
              <a:t>ρ</a:t>
            </a:r>
            <a:r>
              <a:rPr lang="en-US" dirty="0"/>
              <a:t>α</a:t>
            </a:r>
            <a:r>
              <a:rPr lang="en-US" dirty="0" err="1"/>
              <a:t>κτικών</a:t>
            </a:r>
            <a:r>
              <a:rPr lang="en-US" dirty="0"/>
              <a:t> </a:t>
            </a:r>
            <a:r>
              <a:rPr lang="en-US" dirty="0" err="1"/>
              <a:t>δοκιμ</a:t>
            </a:r>
            <a:r>
              <a:rPr lang="en-US" dirty="0"/>
              <a:t>α</a:t>
            </a:r>
            <a:r>
              <a:rPr lang="en-US" dirty="0" err="1"/>
              <a:t>σιών</a:t>
            </a:r>
            <a:r>
              <a:rPr lang="en-US" dirty="0"/>
              <a:t> α</a:t>
            </a:r>
            <a:r>
              <a:rPr lang="en-US" dirty="0" err="1"/>
              <a:t>νά</a:t>
            </a:r>
            <a:r>
              <a:rPr lang="en-US" dirty="0"/>
              <a:t> </a:t>
            </a:r>
            <a:r>
              <a:rPr lang="en-US" dirty="0" err="1"/>
              <a:t>σχολή</a:t>
            </a:r>
            <a:endParaRPr lang="en-US" dirty="0"/>
          </a:p>
          <a:p>
            <a:r>
              <a:rPr lang="en-US" b="1" dirty="0"/>
              <a:t>β) </a:t>
            </a:r>
            <a:r>
              <a:rPr lang="en-US" dirty="0" err="1"/>
              <a:t>η</a:t>
            </a:r>
            <a:r>
              <a:rPr lang="en-US" dirty="0"/>
              <a:t> Ε.Β.Ε. α</a:t>
            </a:r>
            <a:r>
              <a:rPr lang="en-US" dirty="0" err="1"/>
              <a:t>νά</a:t>
            </a:r>
            <a:r>
              <a:rPr lang="en-US" dirty="0"/>
              <a:t> </a:t>
            </a:r>
            <a:r>
              <a:rPr lang="en-US" dirty="0" err="1"/>
              <a:t>σχολή</a:t>
            </a:r>
            <a:r>
              <a:rPr lang="en-US" dirty="0"/>
              <a:t>, </a:t>
            </a:r>
            <a:r>
              <a:rPr lang="en-US" dirty="0" err="1"/>
              <a:t>τμήμ</a:t>
            </a:r>
            <a:r>
              <a:rPr lang="en-US" dirty="0"/>
              <a:t>α </a:t>
            </a:r>
            <a:r>
              <a:rPr lang="en-US" dirty="0" err="1"/>
              <a:t>ή</a:t>
            </a:r>
            <a:r>
              <a:rPr lang="en-US" dirty="0"/>
              <a:t> </a:t>
            </a:r>
            <a:r>
              <a:rPr lang="en-US" dirty="0" err="1"/>
              <a:t>εισ</a:t>
            </a:r>
            <a:r>
              <a:rPr lang="en-US" dirty="0"/>
              <a:t>α</a:t>
            </a:r>
            <a:r>
              <a:rPr lang="en-US" dirty="0" err="1"/>
              <a:t>γωγική</a:t>
            </a:r>
            <a:r>
              <a:rPr lang="en-US" dirty="0"/>
              <a:t>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τεύθυνση</a:t>
            </a:r>
            <a:r>
              <a:rPr lang="en-US" dirty="0"/>
              <a:t>,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396123" y="1537988"/>
            <a:ext cx="3378300" cy="3300712"/>
          </a:xfrm>
        </p:spPr>
        <p:txBody>
          <a:bodyPr/>
          <a:lstStyle/>
          <a:p>
            <a:r>
              <a:rPr lang="en-US" b="1" dirty="0" err="1"/>
              <a:t>γ</a:t>
            </a:r>
            <a:r>
              <a:rPr lang="en-US" b="1" dirty="0"/>
              <a:t>) 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σύνολο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 smtClean="0"/>
              <a:t>μορίων</a:t>
            </a:r>
            <a:r>
              <a:rPr lang="el-GR" dirty="0" smtClean="0"/>
              <a:t> </a:t>
            </a:r>
            <a:r>
              <a:rPr lang="en-US" dirty="0" err="1" smtClean="0"/>
              <a:t>στ</a:t>
            </a:r>
            <a:r>
              <a:rPr lang="en-US" dirty="0" smtClean="0"/>
              <a:t>α </a:t>
            </a:r>
            <a:r>
              <a:rPr lang="en-US" dirty="0" err="1"/>
              <a:t>τέσσερ</a:t>
            </a:r>
            <a:r>
              <a:rPr lang="en-US" dirty="0"/>
              <a:t>α (4) πα</a:t>
            </a:r>
            <a:r>
              <a:rPr lang="en-US" dirty="0" err="1"/>
              <a:t>νελλ</a:t>
            </a:r>
            <a:r>
              <a:rPr lang="en-US" dirty="0"/>
              <a:t>α</a:t>
            </a:r>
            <a:r>
              <a:rPr lang="en-US" dirty="0" err="1"/>
              <a:t>δικά</a:t>
            </a:r>
            <a:r>
              <a:rPr lang="en-US" dirty="0"/>
              <a:t> </a:t>
            </a:r>
            <a:r>
              <a:rPr lang="en-US" dirty="0" err="1"/>
              <a:t>εξετ</a:t>
            </a:r>
            <a:r>
              <a:rPr lang="en-US" dirty="0"/>
              <a:t>α</a:t>
            </a:r>
            <a:r>
              <a:rPr lang="en-US" dirty="0" err="1"/>
              <a:t>ζόμεν</a:t>
            </a:r>
            <a:r>
              <a:rPr lang="en-US" dirty="0"/>
              <a:t>α μα</a:t>
            </a:r>
            <a:r>
              <a:rPr lang="en-US" dirty="0" err="1"/>
              <a:t>θήμ</a:t>
            </a:r>
            <a:r>
              <a:rPr lang="en-US" dirty="0"/>
              <a:t>α</a:t>
            </a:r>
            <a:r>
              <a:rPr lang="en-US" dirty="0" err="1"/>
              <a:t>τ</a:t>
            </a:r>
            <a:r>
              <a:rPr lang="en-US" dirty="0"/>
              <a:t>α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τομέ</a:t>
            </a:r>
            <a:r>
              <a:rPr lang="en-US" dirty="0"/>
              <a:t>α </a:t>
            </a:r>
            <a:r>
              <a:rPr lang="en-US" dirty="0" err="1"/>
              <a:t>σ</a:t>
            </a:r>
            <a:r>
              <a:rPr lang="en-US" dirty="0"/>
              <a:t>π</a:t>
            </a:r>
            <a:r>
              <a:rPr lang="en-US" dirty="0" err="1"/>
              <a:t>ουδών</a:t>
            </a:r>
            <a:r>
              <a:rPr lang="en-US" dirty="0"/>
              <a:t>/</a:t>
            </a:r>
            <a:r>
              <a:rPr lang="en-US" dirty="0" err="1"/>
              <a:t>ειδικότητάς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[</a:t>
            </a:r>
            <a:r>
              <a:rPr lang="en-US" dirty="0" err="1"/>
              <a:t>δηλ</a:t>
            </a:r>
            <a:r>
              <a:rPr lang="en-US" dirty="0"/>
              <a:t>α</a:t>
            </a:r>
            <a:r>
              <a:rPr lang="en-US" dirty="0" err="1"/>
              <a:t>δή</a:t>
            </a:r>
            <a:r>
              <a:rPr lang="en-US" dirty="0"/>
              <a:t> </a:t>
            </a:r>
            <a:r>
              <a:rPr lang="en-US" dirty="0" err="1"/>
              <a:t>τ</a:t>
            </a:r>
            <a:r>
              <a:rPr lang="en-US" dirty="0"/>
              <a:t>α </a:t>
            </a:r>
            <a:r>
              <a:rPr lang="en-US" dirty="0" err="1"/>
              <a:t>δύο</a:t>
            </a:r>
            <a:r>
              <a:rPr lang="en-US" dirty="0"/>
              <a:t> (2) μα</a:t>
            </a:r>
            <a:r>
              <a:rPr lang="en-US" dirty="0" err="1"/>
              <a:t>θήμ</a:t>
            </a:r>
            <a:r>
              <a:rPr lang="en-US" dirty="0"/>
              <a:t>α</a:t>
            </a:r>
            <a:r>
              <a:rPr lang="en-US" dirty="0" err="1"/>
              <a:t>τ</a:t>
            </a:r>
            <a:r>
              <a:rPr lang="en-US" dirty="0"/>
              <a:t>α </a:t>
            </a:r>
            <a:r>
              <a:rPr lang="en-US" dirty="0" err="1"/>
              <a:t>γενικής</a:t>
            </a:r>
            <a:r>
              <a:rPr lang="en-US" dirty="0"/>
              <a:t> πα</a:t>
            </a:r>
            <a:r>
              <a:rPr lang="en-US" dirty="0" err="1"/>
              <a:t>ιδεί</a:t>
            </a:r>
            <a:r>
              <a:rPr lang="en-US" dirty="0"/>
              <a:t>α</a:t>
            </a:r>
            <a:r>
              <a:rPr lang="en-US" dirty="0" err="1"/>
              <a:t>ς</a:t>
            </a:r>
            <a:r>
              <a:rPr lang="en-US" dirty="0"/>
              <a:t>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τ</a:t>
            </a:r>
            <a:r>
              <a:rPr lang="en-US" dirty="0"/>
              <a:t>α </a:t>
            </a:r>
            <a:r>
              <a:rPr lang="en-US" dirty="0" err="1"/>
              <a:t>δύο</a:t>
            </a:r>
            <a:r>
              <a:rPr lang="en-US" dirty="0"/>
              <a:t> (2) μα</a:t>
            </a:r>
            <a:r>
              <a:rPr lang="en-US" dirty="0" err="1"/>
              <a:t>θήμ</a:t>
            </a:r>
            <a:r>
              <a:rPr lang="en-US" dirty="0"/>
              <a:t>α</a:t>
            </a:r>
            <a:r>
              <a:rPr lang="en-US" dirty="0" err="1"/>
              <a:t>τ</a:t>
            </a:r>
            <a:r>
              <a:rPr lang="en-US" dirty="0"/>
              <a:t>α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ειδικότητ</a:t>
            </a:r>
            <a:r>
              <a:rPr lang="en-US" dirty="0"/>
              <a:t>α</a:t>
            </a:r>
            <a:r>
              <a:rPr lang="en-US" dirty="0" err="1"/>
              <a:t>ς</a:t>
            </a:r>
            <a:r>
              <a:rPr lang="en-US" dirty="0"/>
              <a:t>].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2229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ΕΙΔΙΚΑ ΜΑΘΗΜΑΤΑ </a:t>
            </a:r>
            <a:r>
              <a:rPr lang="en-US" dirty="0" smtClean="0"/>
              <a:t>–</a:t>
            </a:r>
            <a:r>
              <a:rPr lang="el-GR" dirty="0" smtClean="0"/>
              <a:t>ΠΡΑΚΤΙΚΕΣ ΔΟΚΙΜΑΣΙΕΣ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274" y="1537988"/>
            <a:ext cx="7847125" cy="2724300"/>
          </a:xfrm>
        </p:spPr>
        <p:txBody>
          <a:bodyPr/>
          <a:lstStyle/>
          <a:p>
            <a:pPr marL="101600" indent="0">
              <a:buNone/>
            </a:pPr>
            <a:r>
              <a:rPr lang="en-US" sz="2800" dirty="0" err="1" smtClean="0"/>
              <a:t>Εάν</a:t>
            </a:r>
            <a:r>
              <a:rPr lang="en-US" sz="2800" dirty="0" smtClean="0"/>
              <a:t> </a:t>
            </a:r>
            <a:r>
              <a:rPr lang="en-US" sz="2800" dirty="0" err="1" smtClean="0"/>
              <a:t>η</a:t>
            </a:r>
            <a:r>
              <a:rPr lang="en-US" sz="2800" dirty="0" smtClean="0"/>
              <a:t> </a:t>
            </a:r>
            <a:r>
              <a:rPr lang="en-US" sz="2800" dirty="0" err="1" smtClean="0"/>
              <a:t>εισ</a:t>
            </a:r>
            <a:r>
              <a:rPr lang="en-US" sz="2800" dirty="0" smtClean="0"/>
              <a:t>α</a:t>
            </a:r>
            <a:r>
              <a:rPr lang="en-US" sz="2800" dirty="0" err="1" smtClean="0"/>
              <a:t>γωγή</a:t>
            </a:r>
            <a:r>
              <a:rPr lang="en-US" sz="2800" dirty="0" smtClean="0"/>
              <a:t> </a:t>
            </a:r>
            <a:r>
              <a:rPr lang="en-US" sz="2800" dirty="0" err="1" smtClean="0"/>
              <a:t>στη</a:t>
            </a:r>
            <a:r>
              <a:rPr lang="en-US" sz="2800" dirty="0" smtClean="0"/>
              <a:t> </a:t>
            </a:r>
            <a:r>
              <a:rPr lang="en-US" sz="2800" dirty="0" err="1" smtClean="0"/>
              <a:t>σχολή</a:t>
            </a:r>
            <a:r>
              <a:rPr lang="en-US" sz="2800" dirty="0" smtClean="0"/>
              <a:t> π</a:t>
            </a:r>
            <a:r>
              <a:rPr lang="en-US" sz="2800" dirty="0" err="1" smtClean="0"/>
              <a:t>ροϋ</a:t>
            </a:r>
            <a:r>
              <a:rPr lang="en-US" sz="2800" dirty="0" smtClean="0"/>
              <a:t>π</a:t>
            </a:r>
            <a:r>
              <a:rPr lang="en-US" sz="2800" dirty="0" err="1" smtClean="0"/>
              <a:t>οθέτει</a:t>
            </a:r>
            <a:r>
              <a:rPr lang="en-US" sz="2800" dirty="0" smtClean="0"/>
              <a:t> </a:t>
            </a:r>
            <a:r>
              <a:rPr lang="en-US" sz="2800" dirty="0" err="1" smtClean="0"/>
              <a:t>την</a:t>
            </a:r>
            <a:r>
              <a:rPr lang="en-US" sz="2800" dirty="0" smtClean="0"/>
              <a:t> </a:t>
            </a:r>
            <a:r>
              <a:rPr lang="en-US" sz="2800" dirty="0" err="1" smtClean="0"/>
              <a:t>εξέτ</a:t>
            </a:r>
            <a:r>
              <a:rPr lang="en-US" sz="2800" dirty="0" smtClean="0"/>
              <a:t>α</a:t>
            </a:r>
            <a:r>
              <a:rPr lang="en-US" sz="2800" dirty="0" err="1" smtClean="0"/>
              <a:t>ση</a:t>
            </a:r>
            <a:r>
              <a:rPr lang="en-US" sz="2800" dirty="0" smtClean="0"/>
              <a:t> </a:t>
            </a:r>
            <a:r>
              <a:rPr lang="en-US" sz="2800" dirty="0" err="1" smtClean="0"/>
              <a:t>σε</a:t>
            </a:r>
            <a:r>
              <a:rPr lang="en-US" sz="2800" dirty="0" smtClean="0"/>
              <a:t> </a:t>
            </a:r>
            <a:r>
              <a:rPr lang="en-US" sz="2800" dirty="0" err="1" smtClean="0"/>
              <a:t>ειδικά</a:t>
            </a:r>
            <a:r>
              <a:rPr lang="en-US" sz="2800" dirty="0" smtClean="0"/>
              <a:t> μα</a:t>
            </a:r>
            <a:r>
              <a:rPr lang="en-US" sz="2800" dirty="0" err="1" smtClean="0"/>
              <a:t>θήμ</a:t>
            </a:r>
            <a:r>
              <a:rPr lang="en-US" sz="2800" dirty="0" smtClean="0"/>
              <a:t>α</a:t>
            </a:r>
            <a:r>
              <a:rPr lang="en-US" sz="2800" dirty="0" err="1" smtClean="0"/>
              <a:t>τ</a:t>
            </a:r>
            <a:r>
              <a:rPr lang="en-US" sz="2800" dirty="0" smtClean="0"/>
              <a:t>α </a:t>
            </a:r>
            <a:r>
              <a:rPr lang="en-US" sz="2800" dirty="0" err="1" smtClean="0"/>
              <a:t>ή</a:t>
            </a:r>
            <a:r>
              <a:rPr lang="en-US" sz="2800" dirty="0" smtClean="0"/>
              <a:t> π</a:t>
            </a:r>
            <a:r>
              <a:rPr lang="en-US" sz="2800" dirty="0" err="1" smtClean="0"/>
              <a:t>ρ</a:t>
            </a:r>
            <a:r>
              <a:rPr lang="en-US" sz="2800" dirty="0" smtClean="0"/>
              <a:t>α</a:t>
            </a:r>
            <a:r>
              <a:rPr lang="en-US" sz="2800" dirty="0" err="1" smtClean="0"/>
              <a:t>κτικές</a:t>
            </a:r>
            <a:r>
              <a:rPr lang="en-US" sz="2800" dirty="0" smtClean="0"/>
              <a:t> </a:t>
            </a:r>
            <a:r>
              <a:rPr lang="en-US" sz="2800" dirty="0" err="1" smtClean="0"/>
              <a:t>δοκιμ</a:t>
            </a:r>
            <a:r>
              <a:rPr lang="en-US" sz="2800" dirty="0" smtClean="0"/>
              <a:t>α</a:t>
            </a:r>
            <a:r>
              <a:rPr lang="en-US" sz="2800" dirty="0" err="1" smtClean="0"/>
              <a:t>σίες</a:t>
            </a:r>
            <a:r>
              <a:rPr lang="en-US" sz="2800" dirty="0" smtClean="0"/>
              <a:t>, </a:t>
            </a:r>
            <a:r>
              <a:rPr lang="en-US" sz="2800" dirty="0" err="1" smtClean="0"/>
              <a:t>το</a:t>
            </a:r>
            <a:r>
              <a:rPr lang="en-US" sz="2800" dirty="0" smtClean="0"/>
              <a:t> </a:t>
            </a:r>
            <a:r>
              <a:rPr lang="en-US" sz="2800" dirty="0" err="1" smtClean="0"/>
              <a:t>σύνολο</a:t>
            </a:r>
            <a:r>
              <a:rPr lang="en-US" sz="2800" dirty="0" smtClean="0"/>
              <a:t> </a:t>
            </a:r>
            <a:r>
              <a:rPr lang="en-US" sz="2800" dirty="0" err="1" smtClean="0"/>
              <a:t>των</a:t>
            </a:r>
            <a:r>
              <a:rPr lang="en-US" sz="2800" dirty="0" smtClean="0"/>
              <a:t> </a:t>
            </a:r>
            <a:r>
              <a:rPr lang="en-US" sz="2800" dirty="0" err="1" smtClean="0"/>
              <a:t>μορίων</a:t>
            </a:r>
            <a:r>
              <a:rPr lang="en-US" sz="2800" dirty="0" smtClean="0"/>
              <a:t> </a:t>
            </a:r>
            <a:r>
              <a:rPr lang="en-US" sz="2800" dirty="0" err="1" smtClean="0"/>
              <a:t>εξάγετ</a:t>
            </a:r>
            <a:r>
              <a:rPr lang="en-US" sz="2800" dirty="0" smtClean="0"/>
              <a:t>α</a:t>
            </a:r>
            <a:r>
              <a:rPr lang="en-US" sz="2800" dirty="0" err="1" smtClean="0"/>
              <a:t>ι</a:t>
            </a:r>
            <a:r>
              <a:rPr lang="en-US" sz="2800" dirty="0" smtClean="0"/>
              <a:t> απ</a:t>
            </a:r>
            <a:r>
              <a:rPr lang="en-US" sz="2800" dirty="0" err="1" smtClean="0"/>
              <a:t>ό</a:t>
            </a:r>
            <a:r>
              <a:rPr lang="en-US" sz="2800" dirty="0" smtClean="0"/>
              <a:t> </a:t>
            </a:r>
            <a:r>
              <a:rPr lang="en-US" sz="2800" dirty="0" err="1" smtClean="0"/>
              <a:t>τ</a:t>
            </a:r>
            <a:r>
              <a:rPr lang="en-US" sz="2800" dirty="0" smtClean="0"/>
              <a:t>α </a:t>
            </a:r>
            <a:r>
              <a:rPr lang="en-US" sz="2800" dirty="0" err="1" smtClean="0"/>
              <a:t>τέσσερ</a:t>
            </a:r>
            <a:r>
              <a:rPr lang="en-US" sz="2800" dirty="0" smtClean="0"/>
              <a:t>α (4) πα</a:t>
            </a:r>
            <a:r>
              <a:rPr lang="en-US" sz="2800" dirty="0" err="1" smtClean="0"/>
              <a:t>νελλ</a:t>
            </a:r>
            <a:r>
              <a:rPr lang="en-US" sz="2800" dirty="0" smtClean="0"/>
              <a:t>α</a:t>
            </a:r>
            <a:r>
              <a:rPr lang="en-US" sz="2800" dirty="0" err="1" smtClean="0"/>
              <a:t>δικά</a:t>
            </a:r>
            <a:r>
              <a:rPr lang="en-US" sz="2800" dirty="0" smtClean="0"/>
              <a:t> </a:t>
            </a:r>
            <a:r>
              <a:rPr lang="en-US" sz="2800" dirty="0" err="1" smtClean="0"/>
              <a:t>εξετ</a:t>
            </a:r>
            <a:r>
              <a:rPr lang="en-US" sz="2800" dirty="0" smtClean="0"/>
              <a:t>α</a:t>
            </a:r>
            <a:r>
              <a:rPr lang="en-US" sz="2800" dirty="0" err="1" smtClean="0"/>
              <a:t>ζόμεν</a:t>
            </a:r>
            <a:r>
              <a:rPr lang="en-US" sz="2800" dirty="0" smtClean="0"/>
              <a:t>α μα</a:t>
            </a:r>
            <a:r>
              <a:rPr lang="en-US" sz="2800" dirty="0" err="1" smtClean="0"/>
              <a:t>θήμ</a:t>
            </a:r>
            <a:r>
              <a:rPr lang="en-US" sz="2800" dirty="0" smtClean="0"/>
              <a:t>α</a:t>
            </a:r>
            <a:r>
              <a:rPr lang="en-US" sz="2800" dirty="0" err="1" smtClean="0"/>
              <a:t>τ</a:t>
            </a:r>
            <a:r>
              <a:rPr lang="en-US" sz="2800" dirty="0" smtClean="0"/>
              <a:t>α </a:t>
            </a:r>
            <a:r>
              <a:rPr lang="en-US" sz="2800" dirty="0" err="1" smtClean="0"/>
              <a:t>του</a:t>
            </a:r>
            <a:r>
              <a:rPr lang="en-US" sz="2800" dirty="0" smtClean="0"/>
              <a:t> </a:t>
            </a:r>
            <a:r>
              <a:rPr lang="en-US" sz="2800" dirty="0" err="1" smtClean="0"/>
              <a:t>τομέ</a:t>
            </a:r>
            <a:r>
              <a:rPr lang="en-US" sz="2800" dirty="0" smtClean="0"/>
              <a:t>α </a:t>
            </a:r>
            <a:r>
              <a:rPr lang="en-US" sz="2800" dirty="0" err="1" smtClean="0"/>
              <a:t>σ</a:t>
            </a:r>
            <a:r>
              <a:rPr lang="en-US" sz="2800" dirty="0" smtClean="0"/>
              <a:t>π</a:t>
            </a:r>
            <a:r>
              <a:rPr lang="en-US" sz="2800" dirty="0" err="1" smtClean="0"/>
              <a:t>ουδών</a:t>
            </a:r>
            <a:r>
              <a:rPr lang="en-US" sz="2800" dirty="0" smtClean="0"/>
              <a:t>/</a:t>
            </a:r>
            <a:r>
              <a:rPr lang="en-US" sz="2800" dirty="0" err="1" smtClean="0"/>
              <a:t>ειδικότητ</a:t>
            </a:r>
            <a:r>
              <a:rPr lang="en-US" sz="2800" dirty="0" smtClean="0"/>
              <a:t>α</a:t>
            </a:r>
            <a:r>
              <a:rPr lang="en-US" sz="2800" dirty="0" err="1" smtClean="0"/>
              <a:t>ς</a:t>
            </a:r>
            <a:r>
              <a:rPr lang="en-US" sz="2800" dirty="0" smtClean="0"/>
              <a:t> </a:t>
            </a:r>
            <a:r>
              <a:rPr lang="en-US" sz="2800" dirty="0" err="1" smtClean="0"/>
              <a:t>συν</a:t>
            </a:r>
            <a:r>
              <a:rPr lang="en-US" sz="2800" dirty="0" smtClean="0"/>
              <a:t> </a:t>
            </a:r>
            <a:r>
              <a:rPr lang="en-US" sz="2800" dirty="0" err="1" smtClean="0"/>
              <a:t>τ</a:t>
            </a:r>
            <a:r>
              <a:rPr lang="en-US" sz="2800" dirty="0" smtClean="0"/>
              <a:t>α </a:t>
            </a:r>
            <a:r>
              <a:rPr lang="en-US" sz="2800" dirty="0" err="1" smtClean="0"/>
              <a:t>ειδικά</a:t>
            </a:r>
            <a:r>
              <a:rPr lang="en-US" sz="2800" dirty="0" smtClean="0"/>
              <a:t> μα</a:t>
            </a:r>
            <a:r>
              <a:rPr lang="en-US" sz="2800" dirty="0" err="1" smtClean="0"/>
              <a:t>θήμ</a:t>
            </a:r>
            <a:r>
              <a:rPr lang="en-US" sz="2800" dirty="0" smtClean="0"/>
              <a:t>α</a:t>
            </a:r>
            <a:r>
              <a:rPr lang="en-US" sz="2800" dirty="0" err="1" smtClean="0"/>
              <a:t>τ</a:t>
            </a:r>
            <a:r>
              <a:rPr lang="en-US" sz="2800" dirty="0" smtClean="0"/>
              <a:t>α </a:t>
            </a:r>
            <a:r>
              <a:rPr lang="en-US" sz="2800" dirty="0" err="1" smtClean="0"/>
              <a:t>ή</a:t>
            </a:r>
            <a:r>
              <a:rPr lang="en-US" sz="2800" dirty="0" smtClean="0"/>
              <a:t> </a:t>
            </a:r>
            <a:r>
              <a:rPr lang="en-US" sz="2800" dirty="0" err="1" smtClean="0"/>
              <a:t>τις</a:t>
            </a:r>
            <a:r>
              <a:rPr lang="en-US" sz="2800" dirty="0" smtClean="0"/>
              <a:t> π</a:t>
            </a:r>
            <a:r>
              <a:rPr lang="en-US" sz="2800" dirty="0" err="1" smtClean="0"/>
              <a:t>ρ</a:t>
            </a:r>
            <a:r>
              <a:rPr lang="en-US" sz="2800" dirty="0" smtClean="0"/>
              <a:t>α</a:t>
            </a:r>
            <a:r>
              <a:rPr lang="en-US" sz="2800" dirty="0" err="1" smtClean="0"/>
              <a:t>κτικές</a:t>
            </a:r>
            <a:r>
              <a:rPr lang="en-US" sz="2800" dirty="0" smtClean="0"/>
              <a:t> </a:t>
            </a:r>
            <a:r>
              <a:rPr lang="en-US" sz="2800" dirty="0" err="1" smtClean="0"/>
              <a:t>δοκιμ</a:t>
            </a:r>
            <a:r>
              <a:rPr lang="en-US" sz="2800" dirty="0" smtClean="0"/>
              <a:t>α</a:t>
            </a:r>
            <a:r>
              <a:rPr lang="en-US" sz="2800" dirty="0" err="1" smtClean="0"/>
              <a:t>σίες</a:t>
            </a:r>
            <a:r>
              <a:rPr lang="en-US" sz="2800" dirty="0"/>
              <a:t>, </a:t>
            </a:r>
            <a:r>
              <a:rPr lang="en-US" sz="2800" dirty="0" err="1"/>
              <a:t>κ</a:t>
            </a:r>
            <a:r>
              <a:rPr lang="en-US" sz="2800" dirty="0"/>
              <a:t>α</a:t>
            </a:r>
            <a:r>
              <a:rPr lang="en-US" sz="2800" dirty="0" err="1"/>
              <a:t>τά</a:t>
            </a:r>
            <a:r>
              <a:rPr lang="en-US" sz="2800" dirty="0"/>
              <a:t> π</a:t>
            </a:r>
            <a:r>
              <a:rPr lang="en-US" sz="2800" dirty="0" err="1"/>
              <a:t>ερί</a:t>
            </a:r>
            <a:r>
              <a:rPr lang="en-US" sz="2800" dirty="0"/>
              <a:t>π</a:t>
            </a:r>
            <a:r>
              <a:rPr lang="en-US" sz="2800" dirty="0" err="1"/>
              <a:t>τωση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5092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5"/>
          <p:cNvSpPr txBox="1">
            <a:spLocks noGrp="1"/>
          </p:cNvSpPr>
          <p:nvPr>
            <p:ph type="body" idx="1"/>
          </p:nvPr>
        </p:nvSpPr>
        <p:spPr>
          <a:xfrm>
            <a:off x="944075" y="1070500"/>
            <a:ext cx="5799625" cy="274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sz="2400" b="1" dirty="0" err="1"/>
              <a:t>Εάν</a:t>
            </a:r>
            <a:r>
              <a:rPr lang="en-US" sz="2400" b="1" dirty="0"/>
              <a:t> o </a:t>
            </a:r>
            <a:r>
              <a:rPr lang="en-US" sz="2400" b="1" dirty="0" err="1"/>
              <a:t>υ</a:t>
            </a:r>
            <a:r>
              <a:rPr lang="en-US" sz="2400" b="1" dirty="0"/>
              <a:t>π</a:t>
            </a:r>
            <a:r>
              <a:rPr lang="en-US" sz="2400" b="1" dirty="0" err="1"/>
              <a:t>οψήφιος</a:t>
            </a:r>
            <a:r>
              <a:rPr lang="en-US" sz="2400" b="1" dirty="0"/>
              <a:t> </a:t>
            </a:r>
            <a:r>
              <a:rPr lang="en-US" sz="2400" b="1" dirty="0" err="1"/>
              <a:t>με</a:t>
            </a:r>
            <a:r>
              <a:rPr lang="en-US" sz="2400" b="1" dirty="0"/>
              <a:t> </a:t>
            </a:r>
            <a:r>
              <a:rPr lang="en-US" sz="2400" b="1" dirty="0" err="1"/>
              <a:t>το</a:t>
            </a:r>
            <a:r>
              <a:rPr lang="en-US" sz="2400" b="1" dirty="0"/>
              <a:t> </a:t>
            </a:r>
            <a:r>
              <a:rPr lang="en-US" sz="2400" b="1" dirty="0" err="1"/>
              <a:t>σύνολο</a:t>
            </a:r>
            <a:r>
              <a:rPr lang="en-US" sz="2400" b="1" dirty="0"/>
              <a:t> </a:t>
            </a:r>
            <a:r>
              <a:rPr lang="en-US" sz="2400" b="1" dirty="0" err="1"/>
              <a:t>των</a:t>
            </a:r>
            <a:r>
              <a:rPr lang="en-US" sz="2400" b="1" dirty="0"/>
              <a:t> </a:t>
            </a:r>
            <a:r>
              <a:rPr lang="en-US" sz="2400" b="1" dirty="0" err="1"/>
              <a:t>μορίων</a:t>
            </a:r>
            <a:r>
              <a:rPr lang="en-US" sz="2400" b="1" dirty="0"/>
              <a:t> π</a:t>
            </a:r>
            <a:r>
              <a:rPr lang="en-US" sz="2400" b="1" dirty="0" err="1"/>
              <a:t>ου</a:t>
            </a:r>
            <a:r>
              <a:rPr lang="en-US" sz="2400" b="1" dirty="0"/>
              <a:t> </a:t>
            </a:r>
            <a:r>
              <a:rPr lang="en-US" sz="2400" b="1" dirty="0" err="1"/>
              <a:t>ε</a:t>
            </a:r>
            <a:r>
              <a:rPr lang="en-US" sz="2400" b="1" dirty="0"/>
              <a:t>π</a:t>
            </a:r>
            <a:r>
              <a:rPr lang="en-US" sz="2400" b="1" dirty="0" err="1"/>
              <a:t>ιτυγχάνει</a:t>
            </a:r>
            <a:r>
              <a:rPr lang="en-US" sz="2400" b="1" dirty="0"/>
              <a:t>, </a:t>
            </a:r>
            <a:r>
              <a:rPr lang="en-US" sz="2400" b="1" dirty="0" err="1"/>
              <a:t>εισάγετ</a:t>
            </a:r>
            <a:r>
              <a:rPr lang="en-US" sz="2400" b="1" dirty="0"/>
              <a:t>α</a:t>
            </a:r>
            <a:r>
              <a:rPr lang="en-US" sz="2400" b="1" dirty="0" err="1"/>
              <a:t>ι</a:t>
            </a:r>
            <a:r>
              <a:rPr lang="en-US" sz="2400" b="1" dirty="0"/>
              <a:t> </a:t>
            </a:r>
            <a:r>
              <a:rPr lang="en-US" sz="2400" b="1" dirty="0" err="1"/>
              <a:t>σε</a:t>
            </a:r>
            <a:r>
              <a:rPr lang="en-US" sz="2400" b="1" dirty="0"/>
              <a:t> π</a:t>
            </a:r>
            <a:r>
              <a:rPr lang="en-US" sz="2400" b="1" dirty="0" err="1"/>
              <a:t>ερισσότερες</a:t>
            </a:r>
            <a:r>
              <a:rPr lang="en-US" sz="2400" b="1" dirty="0"/>
              <a:t> απ</a:t>
            </a:r>
            <a:r>
              <a:rPr lang="en-US" sz="2400" b="1" dirty="0" err="1"/>
              <a:t>ό</a:t>
            </a:r>
            <a:r>
              <a:rPr lang="en-US" sz="2400" b="1" dirty="0"/>
              <a:t> </a:t>
            </a:r>
            <a:r>
              <a:rPr lang="en-US" sz="2400" b="1" dirty="0" err="1"/>
              <a:t>μί</a:t>
            </a:r>
            <a:r>
              <a:rPr lang="en-US" sz="2400" b="1" dirty="0"/>
              <a:t>α </a:t>
            </a:r>
            <a:r>
              <a:rPr lang="en-US" sz="2400" b="1" dirty="0" err="1"/>
              <a:t>σχολές</a:t>
            </a:r>
            <a:r>
              <a:rPr lang="en-US" sz="2400" b="1" dirty="0"/>
              <a:t>, </a:t>
            </a:r>
            <a:r>
              <a:rPr lang="en-US" sz="2400" b="1" dirty="0" err="1"/>
              <a:t>τελικά</a:t>
            </a:r>
            <a:r>
              <a:rPr lang="en-US" sz="2400" b="1" dirty="0"/>
              <a:t> </a:t>
            </a:r>
            <a:r>
              <a:rPr lang="en-US" sz="2400" b="1" dirty="0" err="1"/>
              <a:t>εισάγετ</a:t>
            </a:r>
            <a:r>
              <a:rPr lang="en-US" sz="2400" b="1" dirty="0"/>
              <a:t>α</a:t>
            </a:r>
            <a:r>
              <a:rPr lang="en-US" sz="2400" b="1" dirty="0" err="1"/>
              <a:t>ι</a:t>
            </a:r>
            <a:r>
              <a:rPr lang="en-US" sz="2400" b="1" dirty="0"/>
              <a:t> </a:t>
            </a:r>
            <a:r>
              <a:rPr lang="en-US" sz="2400" b="1" dirty="0" err="1"/>
              <a:t>σε</a:t>
            </a:r>
            <a:r>
              <a:rPr lang="en-US" sz="2400" b="1" dirty="0"/>
              <a:t> </a:t>
            </a:r>
            <a:r>
              <a:rPr lang="en-US" sz="2400" b="1" dirty="0" err="1"/>
              <a:t>εκείνη</a:t>
            </a:r>
            <a:r>
              <a:rPr lang="en-US" sz="2400" b="1" dirty="0"/>
              <a:t> </a:t>
            </a:r>
            <a:r>
              <a:rPr lang="en-US" sz="2400" b="1" dirty="0" err="1"/>
              <a:t>τη</a:t>
            </a:r>
            <a:r>
              <a:rPr lang="en-US" sz="2400" b="1" dirty="0"/>
              <a:t> </a:t>
            </a:r>
            <a:r>
              <a:rPr lang="en-US" sz="2400" b="1" dirty="0" err="1"/>
              <a:t>σχολή</a:t>
            </a:r>
            <a:r>
              <a:rPr lang="en-US" sz="2400" b="1" dirty="0"/>
              <a:t> π</a:t>
            </a:r>
            <a:r>
              <a:rPr lang="en-US" sz="2400" b="1" dirty="0" err="1"/>
              <a:t>ου</a:t>
            </a:r>
            <a:r>
              <a:rPr lang="en-US" sz="2400" b="1" dirty="0"/>
              <a:t> π</a:t>
            </a:r>
            <a:r>
              <a:rPr lang="en-US" sz="2400" b="1" dirty="0" err="1"/>
              <a:t>ροσδιορίζει</a:t>
            </a:r>
            <a:r>
              <a:rPr lang="en-US" sz="2400" b="1" dirty="0"/>
              <a:t> </a:t>
            </a:r>
            <a:r>
              <a:rPr lang="en-US" sz="2400" b="1" dirty="0" err="1"/>
              <a:t>στο</a:t>
            </a:r>
            <a:r>
              <a:rPr lang="en-US" sz="2400" b="1" dirty="0"/>
              <a:t> </a:t>
            </a:r>
            <a:r>
              <a:rPr lang="en-US" sz="2400" b="1" dirty="0" err="1"/>
              <a:t>μηχ</a:t>
            </a:r>
            <a:r>
              <a:rPr lang="en-US" sz="2400" b="1" dirty="0"/>
              <a:t>α</a:t>
            </a:r>
            <a:r>
              <a:rPr lang="en-US" sz="2400" b="1" dirty="0" err="1"/>
              <a:t>νογρ</a:t>
            </a:r>
            <a:r>
              <a:rPr lang="en-US" sz="2400" b="1" dirty="0"/>
              <a:t>α</a:t>
            </a:r>
            <a:r>
              <a:rPr lang="en-US" sz="2400" b="1" dirty="0" err="1"/>
              <a:t>φικό</a:t>
            </a:r>
            <a:r>
              <a:rPr lang="en-US" sz="2400" b="1" dirty="0"/>
              <a:t> </a:t>
            </a:r>
            <a:r>
              <a:rPr lang="en-US" sz="2400" b="1" dirty="0" err="1"/>
              <a:t>του</a:t>
            </a:r>
            <a:r>
              <a:rPr lang="en-US" sz="2400" b="1" dirty="0"/>
              <a:t> </a:t>
            </a:r>
            <a:r>
              <a:rPr lang="en-US" sz="2400" b="1" dirty="0" err="1"/>
              <a:t>δελτίο</a:t>
            </a:r>
            <a:r>
              <a:rPr lang="en-US" sz="2400" b="1" dirty="0"/>
              <a:t> </a:t>
            </a:r>
            <a:r>
              <a:rPr lang="en-US" sz="2400" b="1" dirty="0" err="1"/>
              <a:t>με</a:t>
            </a:r>
            <a:r>
              <a:rPr lang="en-US" sz="2400" b="1" dirty="0"/>
              <a:t> </a:t>
            </a:r>
            <a:r>
              <a:rPr lang="en-US" sz="2400" b="1" dirty="0" err="1"/>
              <a:t>σειρά</a:t>
            </a:r>
            <a:r>
              <a:rPr lang="en-US" sz="2400" b="1" dirty="0"/>
              <a:t> π</a:t>
            </a:r>
            <a:r>
              <a:rPr lang="en-US" sz="2400" b="1" dirty="0" err="1"/>
              <a:t>ροτίμησης</a:t>
            </a:r>
            <a:r>
              <a:rPr lang="en-US" sz="2400" b="1" dirty="0"/>
              <a:t> </a:t>
            </a:r>
            <a:r>
              <a:rPr lang="en-US" sz="2400" b="1" dirty="0" err="1"/>
              <a:t>υψηλότερη</a:t>
            </a:r>
            <a:r>
              <a:rPr lang="en-US" sz="2400" b="1" dirty="0"/>
              <a:t> </a:t>
            </a:r>
            <a:r>
              <a:rPr lang="en-US" sz="2400" b="1" dirty="0" err="1"/>
              <a:t>σε</a:t>
            </a:r>
            <a:r>
              <a:rPr lang="en-US" sz="2400" b="1" dirty="0"/>
              <a:t> </a:t>
            </a:r>
            <a:r>
              <a:rPr lang="en-US" sz="2400" b="1" dirty="0" err="1"/>
              <a:t>σχέση</a:t>
            </a:r>
            <a:r>
              <a:rPr lang="en-US" sz="2400" b="1" dirty="0"/>
              <a:t> </a:t>
            </a:r>
            <a:r>
              <a:rPr lang="en-US" sz="2400" b="1" dirty="0" err="1"/>
              <a:t>με</a:t>
            </a:r>
            <a:r>
              <a:rPr lang="en-US" sz="2400" b="1" dirty="0"/>
              <a:t> </a:t>
            </a:r>
            <a:r>
              <a:rPr lang="en-US" sz="2400" b="1" dirty="0" err="1"/>
              <a:t>τις</a:t>
            </a:r>
            <a:r>
              <a:rPr lang="en-US" sz="2400" b="1" dirty="0"/>
              <a:t> </a:t>
            </a:r>
            <a:r>
              <a:rPr lang="en-US" sz="2400" b="1" dirty="0" err="1"/>
              <a:t>άλλες</a:t>
            </a:r>
            <a:r>
              <a:rPr lang="en-US" sz="2400" b="1" dirty="0"/>
              <a:t> </a:t>
            </a:r>
            <a:r>
              <a:rPr lang="en-US" sz="2400" b="1" dirty="0" err="1"/>
              <a:t>σχολές</a:t>
            </a:r>
            <a:endParaRPr lang="en-US" sz="2400"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 dirty="0" smtClean="0"/>
              <a:t>.</a:t>
            </a:r>
            <a:endParaRPr sz="2400" dirty="0"/>
          </a:p>
        </p:txBody>
      </p:sp>
      <p:sp>
        <p:nvSpPr>
          <p:cNvPr id="230" name="Google Shape;230;p15"/>
          <p:cNvSpPr txBox="1">
            <a:spLocks noGrp="1"/>
          </p:cNvSpPr>
          <p:nvPr>
            <p:ph type="sldNum" idx="4294967295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231" name="Google Shape;231;p15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7"/>
          <p:cNvSpPr txBox="1">
            <a:spLocks noGrp="1"/>
          </p:cNvSpPr>
          <p:nvPr>
            <p:ph type="ctrTitle" idx="4294967295"/>
          </p:nvPr>
        </p:nvSpPr>
        <p:spPr>
          <a:xfrm>
            <a:off x="139700" y="1762681"/>
            <a:ext cx="8248398" cy="21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6000" dirty="0" smtClean="0">
                <a:solidFill>
                  <a:schemeClr val="accent5"/>
                </a:solidFill>
              </a:rPr>
              <a:t>ΥΠΟΒΟΛΗ ΜΗΧΑΝΟΓΡΑΦΙΚΩΝ </a:t>
            </a:r>
            <a:endParaRPr sz="6000" dirty="0">
              <a:solidFill>
                <a:schemeClr val="accent5"/>
              </a:solidFill>
            </a:endParaRPr>
          </a:p>
        </p:txBody>
      </p:sp>
      <p:grpSp>
        <p:nvGrpSpPr>
          <p:cNvPr id="250" name="Google Shape;250;p17"/>
          <p:cNvGrpSpPr/>
          <p:nvPr/>
        </p:nvGrpSpPr>
        <p:grpSpPr>
          <a:xfrm>
            <a:off x="6682481" y="378837"/>
            <a:ext cx="1588639" cy="1588655"/>
            <a:chOff x="6643075" y="3664250"/>
            <a:chExt cx="407950" cy="407975"/>
          </a:xfrm>
        </p:grpSpPr>
        <p:sp>
          <p:nvSpPr>
            <p:cNvPr id="251" name="Google Shape;251;p17"/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noFill/>
            <a:ln w="19050" cap="rnd" cmpd="sng">
              <a:solidFill>
                <a:srgbClr val="C7D3E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7"/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noFill/>
            <a:ln w="19050" cap="rnd" cmpd="sng">
              <a:solidFill>
                <a:srgbClr val="C7D3E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3" name="Google Shape;253;p17"/>
          <p:cNvGrpSpPr/>
          <p:nvPr/>
        </p:nvGrpSpPr>
        <p:grpSpPr>
          <a:xfrm rot="-587363">
            <a:off x="6589251" y="2174497"/>
            <a:ext cx="653127" cy="653134"/>
            <a:chOff x="576250" y="4319400"/>
            <a:chExt cx="442075" cy="442050"/>
          </a:xfrm>
        </p:grpSpPr>
        <p:sp>
          <p:nvSpPr>
            <p:cNvPr id="254" name="Google Shape;254;p17"/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7"/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7"/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7"/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8" name="Google Shape;258;p17"/>
          <p:cNvSpPr/>
          <p:nvPr/>
        </p:nvSpPr>
        <p:spPr>
          <a:xfrm>
            <a:off x="6302724" y="745608"/>
            <a:ext cx="248336" cy="237120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17"/>
          <p:cNvSpPr/>
          <p:nvPr/>
        </p:nvSpPr>
        <p:spPr>
          <a:xfrm rot="2697322">
            <a:off x="7939080" y="1959478"/>
            <a:ext cx="376961" cy="359936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17"/>
          <p:cNvSpPr/>
          <p:nvPr/>
        </p:nvSpPr>
        <p:spPr>
          <a:xfrm>
            <a:off x="8237292" y="1754006"/>
            <a:ext cx="150972" cy="144226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7"/>
          <p:cNvSpPr/>
          <p:nvPr/>
        </p:nvSpPr>
        <p:spPr>
          <a:xfrm rot="1280149">
            <a:off x="6130690" y="1460796"/>
            <a:ext cx="150975" cy="144204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17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8"/>
          <p:cNvSpPr txBox="1">
            <a:spLocks noGrp="1"/>
          </p:cNvSpPr>
          <p:nvPr>
            <p:ph type="body" idx="1"/>
          </p:nvPr>
        </p:nvSpPr>
        <p:spPr>
          <a:xfrm>
            <a:off x="422148" y="1537988"/>
            <a:ext cx="3540252" cy="341411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lvl="0" indent="0">
              <a:buNone/>
            </a:pPr>
            <a:r>
              <a:rPr lang="el-GR" dirty="0" smtClean="0"/>
              <a:t>Μ</a:t>
            </a:r>
            <a:r>
              <a:rPr lang="en-US" dirty="0" err="1" smtClean="0"/>
              <a:t>ετά</a:t>
            </a:r>
            <a:r>
              <a:rPr lang="en-US" dirty="0" smtClean="0"/>
              <a:t> </a:t>
            </a:r>
            <a:r>
              <a:rPr lang="en-US" dirty="0"/>
              <a:t>απ</a:t>
            </a:r>
            <a:r>
              <a:rPr lang="en-US" dirty="0" err="1"/>
              <a:t>ό</a:t>
            </a:r>
            <a:r>
              <a:rPr lang="en-US" dirty="0"/>
              <a:t> </a:t>
            </a:r>
            <a:r>
              <a:rPr lang="el-GR" dirty="0" smtClean="0"/>
              <a:t>:</a:t>
            </a:r>
          </a:p>
          <a:p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/>
              <a:t>ολοκλήρωση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εξετάσεων</a:t>
            </a:r>
            <a:r>
              <a:rPr lang="en-US" dirty="0"/>
              <a:t>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τη</a:t>
            </a:r>
            <a:r>
              <a:rPr lang="en-US" dirty="0"/>
              <a:t> </a:t>
            </a:r>
            <a:r>
              <a:rPr lang="en-US" dirty="0" err="1"/>
              <a:t>γνωστο</a:t>
            </a:r>
            <a:r>
              <a:rPr lang="en-US" dirty="0"/>
              <a:t>π</a:t>
            </a:r>
            <a:r>
              <a:rPr lang="en-US" dirty="0" err="1"/>
              <a:t>οίηση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βα</a:t>
            </a:r>
            <a:r>
              <a:rPr lang="en-US" dirty="0" err="1"/>
              <a:t>θμών</a:t>
            </a:r>
            <a:r>
              <a:rPr lang="en-US" dirty="0"/>
              <a:t> </a:t>
            </a:r>
            <a:r>
              <a:rPr lang="en-US" dirty="0" err="1" smtClean="0"/>
              <a:t>στ</a:t>
            </a:r>
            <a:r>
              <a:rPr lang="en-US" dirty="0" smtClean="0"/>
              <a:t>α </a:t>
            </a:r>
            <a:r>
              <a:rPr lang="en-US" dirty="0"/>
              <a:t>πα</a:t>
            </a:r>
            <a:r>
              <a:rPr lang="en-US" dirty="0" err="1"/>
              <a:t>νελλ</a:t>
            </a:r>
            <a:r>
              <a:rPr lang="en-US" dirty="0"/>
              <a:t>α</a:t>
            </a:r>
            <a:r>
              <a:rPr lang="en-US" dirty="0" err="1"/>
              <a:t>δικά</a:t>
            </a:r>
            <a:r>
              <a:rPr lang="en-US" dirty="0"/>
              <a:t> </a:t>
            </a:r>
            <a:r>
              <a:rPr lang="en-US" dirty="0" err="1"/>
              <a:t>εξετ</a:t>
            </a:r>
            <a:r>
              <a:rPr lang="en-US" dirty="0"/>
              <a:t>α</a:t>
            </a:r>
            <a:r>
              <a:rPr lang="en-US" dirty="0" err="1"/>
              <a:t>ζόμεν</a:t>
            </a:r>
            <a:r>
              <a:rPr lang="en-US" dirty="0"/>
              <a:t>α μα</a:t>
            </a:r>
            <a:r>
              <a:rPr lang="en-US" dirty="0" err="1"/>
              <a:t>θήμ</a:t>
            </a:r>
            <a:r>
              <a:rPr lang="en-US" dirty="0"/>
              <a:t>α</a:t>
            </a:r>
            <a:r>
              <a:rPr lang="en-US" dirty="0" err="1"/>
              <a:t>τ</a:t>
            </a:r>
            <a:r>
              <a:rPr lang="en-US" dirty="0"/>
              <a:t>α, </a:t>
            </a:r>
            <a:r>
              <a:rPr lang="en-US" dirty="0" err="1"/>
              <a:t>τ</a:t>
            </a:r>
            <a:r>
              <a:rPr lang="en-US" dirty="0"/>
              <a:t>α </a:t>
            </a:r>
            <a:r>
              <a:rPr lang="en-US" dirty="0" err="1"/>
              <a:t>ειδικά</a:t>
            </a:r>
            <a:r>
              <a:rPr lang="en-US" dirty="0"/>
              <a:t> μα</a:t>
            </a:r>
            <a:r>
              <a:rPr lang="en-US" dirty="0" err="1"/>
              <a:t>θήμ</a:t>
            </a:r>
            <a:r>
              <a:rPr lang="en-US" dirty="0"/>
              <a:t>α</a:t>
            </a:r>
            <a:r>
              <a:rPr lang="en-US" dirty="0" err="1"/>
              <a:t>τ</a:t>
            </a:r>
            <a:r>
              <a:rPr lang="en-US" dirty="0"/>
              <a:t>α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τις</a:t>
            </a:r>
            <a:r>
              <a:rPr lang="en-US" dirty="0"/>
              <a:t> π</a:t>
            </a:r>
            <a:r>
              <a:rPr lang="en-US" dirty="0" err="1"/>
              <a:t>ρ</a:t>
            </a:r>
            <a:r>
              <a:rPr lang="en-US" dirty="0"/>
              <a:t>α</a:t>
            </a:r>
            <a:r>
              <a:rPr lang="en-US" dirty="0" err="1"/>
              <a:t>κτικές</a:t>
            </a:r>
            <a:r>
              <a:rPr lang="en-US" dirty="0"/>
              <a:t> </a:t>
            </a:r>
            <a:r>
              <a:rPr lang="en-US" dirty="0" err="1"/>
              <a:t>δοκιμ</a:t>
            </a:r>
            <a:r>
              <a:rPr lang="en-US" dirty="0"/>
              <a:t>α</a:t>
            </a:r>
            <a:r>
              <a:rPr lang="en-US" dirty="0" err="1"/>
              <a:t>σίες</a:t>
            </a:r>
            <a:r>
              <a:rPr lang="en-US" dirty="0"/>
              <a:t>, </a:t>
            </a:r>
            <a:endParaRPr dirty="0"/>
          </a:p>
        </p:txBody>
      </p:sp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 err="1"/>
              <a:t>Πότε</a:t>
            </a:r>
            <a:r>
              <a:rPr lang="en-US" dirty="0"/>
              <a:t> </a:t>
            </a:r>
            <a:r>
              <a:rPr lang="en-US" dirty="0" err="1"/>
              <a:t>θ</a:t>
            </a:r>
            <a:r>
              <a:rPr lang="en-US" dirty="0"/>
              <a:t>α </a:t>
            </a:r>
            <a:r>
              <a:rPr lang="en-US" dirty="0" err="1"/>
              <a:t>συμ</a:t>
            </a:r>
            <a:r>
              <a:rPr lang="en-US" dirty="0"/>
              <a:t>π</a:t>
            </a:r>
            <a:r>
              <a:rPr lang="en-US" dirty="0" err="1"/>
              <a:t>ληρώσουν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Μηχ</a:t>
            </a:r>
            <a:r>
              <a:rPr lang="en-US" dirty="0"/>
              <a:t>α</a:t>
            </a:r>
            <a:r>
              <a:rPr lang="en-US" dirty="0" err="1"/>
              <a:t>νογρ</a:t>
            </a:r>
            <a:r>
              <a:rPr lang="en-US" dirty="0"/>
              <a:t>α</a:t>
            </a:r>
            <a:r>
              <a:rPr lang="en-US" dirty="0" err="1"/>
              <a:t>φικό</a:t>
            </a:r>
            <a:r>
              <a:rPr lang="en-US" dirty="0"/>
              <a:t> </a:t>
            </a:r>
            <a:r>
              <a:rPr lang="en-US" dirty="0" err="1"/>
              <a:t>οι</a:t>
            </a:r>
            <a:r>
              <a:rPr lang="en-US" dirty="0"/>
              <a:t> </a:t>
            </a:r>
            <a:r>
              <a:rPr lang="en-US" dirty="0" err="1"/>
              <a:t>υ</a:t>
            </a:r>
            <a:r>
              <a:rPr lang="en-US" dirty="0"/>
              <a:t>π</a:t>
            </a:r>
            <a:r>
              <a:rPr lang="en-US" dirty="0" err="1"/>
              <a:t>οψήφιοι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ΕΠΑΛ;</a:t>
            </a:r>
          </a:p>
        </p:txBody>
      </p:sp>
      <p:sp>
        <p:nvSpPr>
          <p:cNvPr id="269" name="Google Shape;269;p18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dirty="0" err="1"/>
              <a:t>Σε</a:t>
            </a:r>
            <a:r>
              <a:rPr lang="en-US" dirty="0"/>
              <a:t> α</a:t>
            </a:r>
            <a:r>
              <a:rPr lang="en-US" dirty="0" err="1"/>
              <a:t>υτό</a:t>
            </a:r>
            <a:r>
              <a:rPr lang="en-US" dirty="0"/>
              <a:t> </a:t>
            </a:r>
            <a:r>
              <a:rPr lang="en-US" dirty="0" err="1"/>
              <a:t>ε</a:t>
            </a:r>
            <a:r>
              <a:rPr lang="en-US" dirty="0"/>
              <a:t>π</a:t>
            </a:r>
            <a:r>
              <a:rPr lang="en-US" dirty="0" err="1"/>
              <a:t>ιλέγουν</a:t>
            </a:r>
            <a:r>
              <a:rPr lang="en-US" dirty="0"/>
              <a:t>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θορισμένο</a:t>
            </a:r>
            <a:r>
              <a:rPr lang="en-US" dirty="0"/>
              <a:t> α</a:t>
            </a:r>
            <a:r>
              <a:rPr lang="en-US" dirty="0" err="1"/>
              <a:t>ριθμό</a:t>
            </a:r>
            <a:r>
              <a:rPr lang="en-US" dirty="0"/>
              <a:t> </a:t>
            </a:r>
            <a:r>
              <a:rPr lang="en-US" dirty="0" err="1"/>
              <a:t>σχολών</a:t>
            </a:r>
            <a:r>
              <a:rPr lang="en-US" dirty="0"/>
              <a:t>, </a:t>
            </a:r>
            <a:r>
              <a:rPr lang="en-US" dirty="0" err="1"/>
              <a:t>τμημάτων</a:t>
            </a:r>
            <a:r>
              <a:rPr lang="en-US" dirty="0"/>
              <a:t> </a:t>
            </a:r>
            <a:r>
              <a:rPr lang="en-US" dirty="0" err="1"/>
              <a:t>ή</a:t>
            </a:r>
            <a:r>
              <a:rPr lang="en-US" dirty="0"/>
              <a:t> </a:t>
            </a:r>
            <a:r>
              <a:rPr lang="en-US" dirty="0" err="1"/>
              <a:t>εισ</a:t>
            </a:r>
            <a:r>
              <a:rPr lang="en-US" dirty="0"/>
              <a:t>α</a:t>
            </a:r>
            <a:r>
              <a:rPr lang="en-US" dirty="0" err="1"/>
              <a:t>γωγικών</a:t>
            </a:r>
            <a:r>
              <a:rPr lang="en-US" dirty="0"/>
              <a:t>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τευθύνσεων</a:t>
            </a:r>
            <a:r>
              <a:rPr lang="en-US" dirty="0"/>
              <a:t> απ</a:t>
            </a:r>
            <a:r>
              <a:rPr lang="en-US" dirty="0" err="1"/>
              <a:t>ό</a:t>
            </a:r>
            <a:r>
              <a:rPr lang="en-US" dirty="0"/>
              <a:t> </a:t>
            </a:r>
            <a:r>
              <a:rPr lang="en-US" dirty="0" err="1"/>
              <a:t>τους</a:t>
            </a:r>
            <a:r>
              <a:rPr lang="en-US" dirty="0"/>
              <a:t> </a:t>
            </a:r>
            <a:r>
              <a:rPr lang="en-US" dirty="0" err="1"/>
              <a:t>τομείς</a:t>
            </a:r>
            <a:r>
              <a:rPr lang="en-US" dirty="0"/>
              <a:t>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κοινή</a:t>
            </a:r>
            <a:r>
              <a:rPr lang="en-US" dirty="0"/>
              <a:t> </a:t>
            </a:r>
            <a:r>
              <a:rPr lang="en-US" dirty="0" err="1"/>
              <a:t>ομάδ</a:t>
            </a:r>
            <a:r>
              <a:rPr lang="en-US" dirty="0"/>
              <a:t>α, </a:t>
            </a:r>
            <a:r>
              <a:rPr lang="en-US" dirty="0" err="1"/>
              <a:t>ό</a:t>
            </a:r>
            <a:r>
              <a:rPr lang="en-US" dirty="0"/>
              <a:t>π</a:t>
            </a:r>
            <a:r>
              <a:rPr lang="en-US" dirty="0" err="1"/>
              <a:t>ου</a:t>
            </a:r>
            <a:r>
              <a:rPr lang="en-US" dirty="0"/>
              <a:t> </a:t>
            </a:r>
            <a:r>
              <a:rPr lang="en-US" dirty="0" err="1"/>
              <a:t>έχουν</a:t>
            </a:r>
            <a:r>
              <a:rPr lang="en-US" dirty="0"/>
              <a:t> </a:t>
            </a:r>
            <a:r>
              <a:rPr lang="en-US" dirty="0" smtClean="0"/>
              <a:t>π</a:t>
            </a:r>
            <a:r>
              <a:rPr lang="en-US" dirty="0" err="1" smtClean="0"/>
              <a:t>ρόσ</a:t>
            </a:r>
            <a:r>
              <a:rPr lang="en-US" dirty="0" smtClean="0"/>
              <a:t>βα</a:t>
            </a:r>
            <a:r>
              <a:rPr lang="en-US" dirty="0" err="1" smtClean="0"/>
              <a:t>ση</a:t>
            </a:r>
            <a:r>
              <a:rPr lang="el-GR" dirty="0" smtClean="0"/>
              <a:t>.</a:t>
            </a:r>
            <a:endParaRPr dirty="0"/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ΤΙ ΘΑ ΙΣΧΥΣΕΙ ΓΙΑ ΤΟΥΣ ΠΑΛΑΙΟΥΣ </a:t>
            </a:r>
            <a:r>
              <a:rPr lang="en-US" dirty="0" smtClean="0"/>
              <a:t>ΑΠΟΦΟΙΤΟΥΣ</a:t>
            </a:r>
            <a:r>
              <a:rPr lang="el-GR" dirty="0" smtClean="0"/>
              <a:t> (10%)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385588"/>
            <a:ext cx="2717800" cy="3414112"/>
          </a:xfrm>
        </p:spPr>
        <p:txBody>
          <a:bodyPr/>
          <a:lstStyle/>
          <a:p>
            <a:pPr marL="101600" indent="0">
              <a:buNone/>
            </a:pPr>
            <a:r>
              <a:rPr lang="en-US" dirty="0" err="1" smtClean="0"/>
              <a:t>Μετέχουν</a:t>
            </a:r>
            <a:r>
              <a:rPr lang="en-US" dirty="0" smtClean="0"/>
              <a:t> </a:t>
            </a:r>
            <a:r>
              <a:rPr lang="en-US" dirty="0" err="1"/>
              <a:t>γι</a:t>
            </a:r>
            <a:r>
              <a:rPr lang="en-US" dirty="0"/>
              <a:t>α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εισ</a:t>
            </a:r>
            <a:r>
              <a:rPr lang="en-US" dirty="0"/>
              <a:t>α</a:t>
            </a:r>
            <a:r>
              <a:rPr lang="en-US" dirty="0" err="1"/>
              <a:t>γωγή</a:t>
            </a:r>
            <a:r>
              <a:rPr lang="en-US" dirty="0"/>
              <a:t> </a:t>
            </a:r>
            <a:r>
              <a:rPr lang="en-US" dirty="0" err="1"/>
              <a:t>τους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π</a:t>
            </a:r>
            <a:r>
              <a:rPr lang="en-US" dirty="0" err="1"/>
              <a:t>οσοστό</a:t>
            </a:r>
            <a:r>
              <a:rPr lang="en-US" dirty="0"/>
              <a:t> </a:t>
            </a:r>
            <a:r>
              <a:rPr lang="en-US" dirty="0" err="1"/>
              <a:t>δέκ</a:t>
            </a:r>
            <a:r>
              <a:rPr lang="en-US" dirty="0"/>
              <a:t>α </a:t>
            </a:r>
            <a:r>
              <a:rPr lang="en-US" dirty="0" err="1"/>
              <a:t>τοις</a:t>
            </a:r>
            <a:r>
              <a:rPr lang="en-US" dirty="0"/>
              <a:t> </a:t>
            </a:r>
            <a:r>
              <a:rPr lang="en-US" dirty="0" err="1"/>
              <a:t>εκ</a:t>
            </a:r>
            <a:r>
              <a:rPr lang="en-US" dirty="0"/>
              <a:t>α</a:t>
            </a:r>
            <a:r>
              <a:rPr lang="en-US" dirty="0" err="1"/>
              <a:t>τό</a:t>
            </a:r>
            <a:r>
              <a:rPr lang="en-US" dirty="0"/>
              <a:t> (10%)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θέσεων</a:t>
            </a:r>
            <a:r>
              <a:rPr lang="en-US" dirty="0"/>
              <a:t> </a:t>
            </a:r>
            <a:r>
              <a:rPr lang="en-US" dirty="0" err="1"/>
              <a:t>εισ</a:t>
            </a:r>
            <a:r>
              <a:rPr lang="en-US" dirty="0"/>
              <a:t>α</a:t>
            </a:r>
            <a:r>
              <a:rPr lang="en-US" dirty="0" err="1"/>
              <a:t>κτέων</a:t>
            </a:r>
            <a:r>
              <a:rPr lang="en-US" dirty="0"/>
              <a:t> </a:t>
            </a:r>
            <a:r>
              <a:rPr lang="en-US" dirty="0" err="1"/>
              <a:t>κάθε</a:t>
            </a:r>
            <a:r>
              <a:rPr lang="en-US" dirty="0"/>
              <a:t> </a:t>
            </a:r>
            <a:r>
              <a:rPr lang="en-US" dirty="0" err="1"/>
              <a:t>σχολής</a:t>
            </a:r>
            <a:r>
              <a:rPr lang="en-US" dirty="0"/>
              <a:t>, </a:t>
            </a:r>
            <a:r>
              <a:rPr lang="en-US" dirty="0" err="1"/>
              <a:t>χωρίς</a:t>
            </a:r>
            <a:r>
              <a:rPr lang="en-US" dirty="0"/>
              <a:t> </a:t>
            </a:r>
            <a:r>
              <a:rPr lang="en-US" dirty="0" err="1"/>
              <a:t>νέ</a:t>
            </a:r>
            <a:r>
              <a:rPr lang="en-US" dirty="0"/>
              <a:t>α </a:t>
            </a:r>
            <a:r>
              <a:rPr lang="en-US" dirty="0" err="1"/>
              <a:t>εξέτ</a:t>
            </a:r>
            <a:r>
              <a:rPr lang="en-US" dirty="0"/>
              <a:t>α</a:t>
            </a:r>
            <a:r>
              <a:rPr lang="en-US" dirty="0" err="1"/>
              <a:t>ση</a:t>
            </a:r>
            <a:r>
              <a:rPr lang="en-US" dirty="0"/>
              <a:t>,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υ</a:t>
            </a:r>
            <a:r>
              <a:rPr lang="en-US" dirty="0"/>
              <a:t>π</a:t>
            </a:r>
            <a:r>
              <a:rPr lang="en-US" dirty="0" err="1"/>
              <a:t>ο</a:t>
            </a:r>
            <a:r>
              <a:rPr lang="en-US" dirty="0"/>
              <a:t>β</a:t>
            </a:r>
            <a:r>
              <a:rPr lang="en-US" dirty="0" err="1"/>
              <a:t>ολή</a:t>
            </a:r>
            <a:r>
              <a:rPr lang="en-US" dirty="0"/>
              <a:t> </a:t>
            </a:r>
            <a:r>
              <a:rPr lang="en-US" dirty="0" err="1"/>
              <a:t>μηχ</a:t>
            </a:r>
            <a:r>
              <a:rPr lang="en-US" dirty="0"/>
              <a:t>α</a:t>
            </a:r>
            <a:r>
              <a:rPr lang="en-US" dirty="0" err="1"/>
              <a:t>νογρ</a:t>
            </a:r>
            <a:r>
              <a:rPr lang="en-US" dirty="0"/>
              <a:t>α</a:t>
            </a:r>
            <a:r>
              <a:rPr lang="en-US" dirty="0" err="1"/>
              <a:t>φικού</a:t>
            </a:r>
            <a:r>
              <a:rPr lang="en-US" dirty="0"/>
              <a:t> </a:t>
            </a:r>
            <a:r>
              <a:rPr lang="en-US" dirty="0" err="1" smtClean="0"/>
              <a:t>δελτίου</a:t>
            </a:r>
            <a:r>
              <a:rPr lang="el-GR" dirty="0" smtClean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2921100" y="1385588"/>
            <a:ext cx="2374800" cy="2724300"/>
          </a:xfrm>
        </p:spPr>
        <p:txBody>
          <a:bodyPr/>
          <a:lstStyle/>
          <a:p>
            <a:pPr marL="101600" indent="0">
              <a:buNone/>
            </a:pPr>
            <a:r>
              <a:rPr lang="el-GR" dirty="0" smtClean="0"/>
              <a:t>Με βάση τη ΕΒΕ ανά σχολή, τη </a:t>
            </a:r>
            <a:r>
              <a:rPr lang="en-US" dirty="0" err="1" smtClean="0"/>
              <a:t>συνολική</a:t>
            </a:r>
            <a:r>
              <a:rPr lang="en-US" dirty="0" smtClean="0"/>
              <a:t> </a:t>
            </a:r>
            <a:r>
              <a:rPr lang="en-US" dirty="0"/>
              <a:t>βα</a:t>
            </a:r>
            <a:r>
              <a:rPr lang="en-US" dirty="0" err="1"/>
              <a:t>θμολογί</a:t>
            </a:r>
            <a:r>
              <a:rPr lang="en-US" dirty="0"/>
              <a:t>α </a:t>
            </a:r>
            <a:r>
              <a:rPr lang="en-US" dirty="0" err="1"/>
              <a:t>τους</a:t>
            </a:r>
            <a:r>
              <a:rPr lang="en-US" dirty="0"/>
              <a:t>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Ε.Β.Ε.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ειδικού</a:t>
            </a:r>
            <a:r>
              <a:rPr lang="en-US" dirty="0"/>
              <a:t> μα</a:t>
            </a:r>
            <a:r>
              <a:rPr lang="en-US" dirty="0" err="1"/>
              <a:t>θήμ</a:t>
            </a:r>
            <a:r>
              <a:rPr lang="en-US" dirty="0"/>
              <a:t>α</a:t>
            </a:r>
            <a:r>
              <a:rPr lang="en-US" dirty="0" err="1"/>
              <a:t>τος</a:t>
            </a:r>
            <a:r>
              <a:rPr lang="en-US" dirty="0"/>
              <a:t> </a:t>
            </a:r>
            <a:r>
              <a:rPr lang="en-US" dirty="0" err="1"/>
              <a:t>ή</a:t>
            </a:r>
            <a:r>
              <a:rPr lang="en-US" dirty="0"/>
              <a:t> π</a:t>
            </a:r>
            <a:r>
              <a:rPr lang="en-US" dirty="0" err="1"/>
              <a:t>ρ</a:t>
            </a:r>
            <a:r>
              <a:rPr lang="en-US" dirty="0"/>
              <a:t>α</a:t>
            </a:r>
            <a:r>
              <a:rPr lang="en-US" dirty="0" err="1"/>
              <a:t>κτικών</a:t>
            </a:r>
            <a:r>
              <a:rPr lang="en-US" dirty="0"/>
              <a:t> </a:t>
            </a:r>
            <a:r>
              <a:rPr lang="en-US" dirty="0" err="1"/>
              <a:t>δοκιμ</a:t>
            </a:r>
            <a:r>
              <a:rPr lang="en-US" dirty="0"/>
              <a:t>α</a:t>
            </a:r>
            <a:r>
              <a:rPr lang="en-US" dirty="0" err="1"/>
              <a:t>σιών</a:t>
            </a:r>
            <a:r>
              <a:rPr lang="en-US" dirty="0"/>
              <a:t> α</a:t>
            </a:r>
            <a:r>
              <a:rPr lang="en-US" dirty="0" err="1"/>
              <a:t>ν</a:t>
            </a:r>
            <a:r>
              <a:rPr lang="en-US" dirty="0"/>
              <a:t> </a:t>
            </a:r>
            <a:r>
              <a:rPr lang="en-US" dirty="0" err="1"/>
              <a:t>υ</a:t>
            </a:r>
            <a:r>
              <a:rPr lang="en-US" dirty="0"/>
              <a:t>π</a:t>
            </a:r>
            <a:r>
              <a:rPr lang="en-US" dirty="0" err="1"/>
              <a:t>άρχουν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15</a:t>
            </a:fld>
            <a:endParaRPr lang="uk-UA"/>
          </a:p>
        </p:txBody>
      </p:sp>
      <p:sp>
        <p:nvSpPr>
          <p:cNvPr id="6" name="Text Placeholder 3"/>
          <p:cNvSpPr txBox="1">
            <a:spLocks/>
          </p:cNvSpPr>
          <p:nvPr/>
        </p:nvSpPr>
        <p:spPr>
          <a:xfrm>
            <a:off x="5753100" y="1386876"/>
            <a:ext cx="3316275" cy="272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Roboto Condensed Light"/>
              <a:buChar char="▰"/>
              <a:defRPr sz="20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Roboto Condensed Light"/>
              <a:buChar char="▻"/>
              <a:defRPr sz="20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Roboto Condensed Light"/>
              <a:buChar char="▻"/>
              <a:defRPr sz="20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Roboto Condensed Light"/>
              <a:buChar char="▻"/>
              <a:defRPr sz="20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Roboto Condensed Light"/>
              <a:buChar char="▻"/>
              <a:defRPr sz="20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Roboto Condensed Light"/>
              <a:buChar char="▻"/>
              <a:defRPr sz="20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Roboto Condensed Light"/>
              <a:buChar char="▻"/>
              <a:defRPr sz="20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Roboto Condensed Light"/>
              <a:buChar char="▻"/>
              <a:defRPr sz="20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000"/>
              <a:buFont typeface="Roboto Condensed Light"/>
              <a:buChar char="▻"/>
              <a:defRPr sz="20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101600" indent="0">
              <a:buNone/>
            </a:pP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δικ</a:t>
            </a:r>
            <a:r>
              <a:rPr lang="en-US" dirty="0"/>
              <a:t>α</a:t>
            </a:r>
            <a:r>
              <a:rPr lang="en-US" dirty="0" err="1"/>
              <a:t>ίωμ</a:t>
            </a:r>
            <a:r>
              <a:rPr lang="en-US" dirty="0"/>
              <a:t>α α</a:t>
            </a:r>
            <a:r>
              <a:rPr lang="en-US" dirty="0" err="1"/>
              <a:t>υτό</a:t>
            </a:r>
            <a:r>
              <a:rPr lang="en-US" dirty="0"/>
              <a:t> μπ</a:t>
            </a:r>
            <a:r>
              <a:rPr lang="en-US" dirty="0" err="1"/>
              <a:t>ορεί</a:t>
            </a:r>
            <a:r>
              <a:rPr lang="en-US" dirty="0"/>
              <a:t> </a:t>
            </a:r>
            <a:r>
              <a:rPr lang="en-US" dirty="0" err="1"/>
              <a:t>ν</a:t>
            </a:r>
            <a:r>
              <a:rPr lang="en-US" dirty="0"/>
              <a:t>α α</a:t>
            </a:r>
            <a:r>
              <a:rPr lang="en-US" dirty="0" err="1"/>
              <a:t>σκηθεί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ε</a:t>
            </a:r>
            <a:r>
              <a:rPr lang="en-US" dirty="0"/>
              <a:t>π</a:t>
            </a:r>
            <a:r>
              <a:rPr lang="en-US" dirty="0" err="1"/>
              <a:t>όμενο</a:t>
            </a:r>
            <a:r>
              <a:rPr lang="en-US" dirty="0"/>
              <a:t>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μεθε</a:t>
            </a:r>
            <a:r>
              <a:rPr lang="en-US" dirty="0"/>
              <a:t>π</a:t>
            </a:r>
            <a:r>
              <a:rPr lang="en-US" dirty="0" err="1"/>
              <a:t>όμενο</a:t>
            </a:r>
            <a:r>
              <a:rPr lang="en-US" dirty="0"/>
              <a:t> </a:t>
            </a:r>
            <a:r>
              <a:rPr lang="en-US" dirty="0" err="1"/>
              <a:t>έτος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έτους</a:t>
            </a:r>
            <a:r>
              <a:rPr lang="en-US" dirty="0"/>
              <a:t> </a:t>
            </a:r>
            <a:r>
              <a:rPr lang="en-US" dirty="0" err="1"/>
              <a:t>τελευτ</a:t>
            </a:r>
            <a:r>
              <a:rPr lang="en-US" dirty="0"/>
              <a:t>α</a:t>
            </a:r>
            <a:r>
              <a:rPr lang="en-US" dirty="0" err="1"/>
              <a:t>ί</a:t>
            </a:r>
            <a:r>
              <a:rPr lang="en-US" dirty="0"/>
              <a:t>α</a:t>
            </a:r>
            <a:r>
              <a:rPr lang="en-US" dirty="0" err="1"/>
              <a:t>ς</a:t>
            </a:r>
            <a:r>
              <a:rPr lang="en-US" dirty="0"/>
              <a:t> </a:t>
            </a:r>
            <a:r>
              <a:rPr lang="en-US" dirty="0" err="1"/>
              <a:t>εξέτ</a:t>
            </a:r>
            <a:r>
              <a:rPr lang="en-US" dirty="0"/>
              <a:t>α</a:t>
            </a:r>
            <a:r>
              <a:rPr lang="en-US" dirty="0" err="1"/>
              <a:t>σης</a:t>
            </a:r>
            <a:r>
              <a:rPr lang="en-US" dirty="0"/>
              <a:t> </a:t>
            </a:r>
            <a:r>
              <a:rPr lang="en-US" dirty="0" err="1"/>
              <a:t>στ</a:t>
            </a:r>
            <a:r>
              <a:rPr lang="en-US" dirty="0"/>
              <a:t>α πα</a:t>
            </a:r>
            <a:r>
              <a:rPr lang="en-US" dirty="0" err="1"/>
              <a:t>νελλ</a:t>
            </a:r>
            <a:r>
              <a:rPr lang="en-US" dirty="0"/>
              <a:t>α</a:t>
            </a:r>
            <a:r>
              <a:rPr lang="en-US" dirty="0" err="1"/>
              <a:t>δικώς</a:t>
            </a:r>
            <a:r>
              <a:rPr lang="en-US" dirty="0"/>
              <a:t> </a:t>
            </a:r>
            <a:r>
              <a:rPr lang="en-US" dirty="0" err="1"/>
              <a:t>εξετ</a:t>
            </a:r>
            <a:r>
              <a:rPr lang="en-US" dirty="0"/>
              <a:t>α</a:t>
            </a:r>
            <a:r>
              <a:rPr lang="en-US" dirty="0" err="1"/>
              <a:t>ζόμεν</a:t>
            </a:r>
            <a:r>
              <a:rPr lang="en-US" dirty="0"/>
              <a:t>α μα</a:t>
            </a:r>
            <a:r>
              <a:rPr lang="en-US" dirty="0" err="1"/>
              <a:t>θήμ</a:t>
            </a:r>
            <a:r>
              <a:rPr lang="en-US" dirty="0"/>
              <a:t>α</a:t>
            </a:r>
            <a:r>
              <a:rPr lang="en-US" dirty="0" err="1"/>
              <a:t>τ</a:t>
            </a:r>
            <a:r>
              <a:rPr lang="en-US" dirty="0"/>
              <a:t>α, </a:t>
            </a:r>
            <a:r>
              <a:rPr lang="en-US" dirty="0" err="1"/>
              <a:t>ειδικά</a:t>
            </a:r>
            <a:r>
              <a:rPr lang="en-US" dirty="0"/>
              <a:t> μα</a:t>
            </a:r>
            <a:r>
              <a:rPr lang="en-US" dirty="0" err="1"/>
              <a:t>θήμ</a:t>
            </a:r>
            <a:r>
              <a:rPr lang="en-US" dirty="0"/>
              <a:t>α</a:t>
            </a:r>
            <a:r>
              <a:rPr lang="en-US" dirty="0" err="1"/>
              <a:t>τ</a:t>
            </a:r>
            <a:r>
              <a:rPr lang="en-US" dirty="0"/>
              <a:t>α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π</a:t>
            </a:r>
            <a:r>
              <a:rPr lang="en-US" dirty="0" err="1"/>
              <a:t>ρ</a:t>
            </a:r>
            <a:r>
              <a:rPr lang="en-US" dirty="0"/>
              <a:t>α</a:t>
            </a:r>
            <a:r>
              <a:rPr lang="en-US" dirty="0" err="1"/>
              <a:t>κτικές</a:t>
            </a:r>
            <a:r>
              <a:rPr lang="en-US" dirty="0"/>
              <a:t> </a:t>
            </a:r>
            <a:r>
              <a:rPr lang="en-US" dirty="0" err="1"/>
              <a:t>δοκιμ</a:t>
            </a:r>
            <a:r>
              <a:rPr lang="en-US" dirty="0"/>
              <a:t>α</a:t>
            </a:r>
            <a:r>
              <a:rPr lang="en-US" dirty="0" err="1"/>
              <a:t>σίες</a:t>
            </a:r>
            <a:r>
              <a:rPr lang="en-US" dirty="0"/>
              <a:t> </a:t>
            </a:r>
            <a:r>
              <a:rPr lang="en-US" dirty="0" err="1"/>
              <a:t>γι</a:t>
            </a:r>
            <a:r>
              <a:rPr lang="en-US" dirty="0"/>
              <a:t>α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εισ</a:t>
            </a:r>
            <a:r>
              <a:rPr lang="en-US" dirty="0"/>
              <a:t>α</a:t>
            </a:r>
            <a:r>
              <a:rPr lang="en-US" dirty="0" err="1"/>
              <a:t>γωγή</a:t>
            </a:r>
            <a:r>
              <a:rPr lang="en-US" dirty="0"/>
              <a:t> </a:t>
            </a:r>
            <a:r>
              <a:rPr lang="en-US" dirty="0" err="1"/>
              <a:t>στην</a:t>
            </a:r>
            <a:r>
              <a:rPr lang="en-US" dirty="0"/>
              <a:t> </a:t>
            </a:r>
            <a:r>
              <a:rPr lang="en-US" dirty="0" err="1"/>
              <a:t>τριτο</a:t>
            </a:r>
            <a:r>
              <a:rPr lang="en-US" dirty="0"/>
              <a:t>β</a:t>
            </a:r>
            <a:r>
              <a:rPr lang="en-US" dirty="0" err="1"/>
              <a:t>άθμι</a:t>
            </a:r>
            <a:r>
              <a:rPr lang="en-US" dirty="0"/>
              <a:t>α </a:t>
            </a:r>
            <a:r>
              <a:rPr lang="en-US" dirty="0" err="1"/>
              <a:t>εκ</a:t>
            </a:r>
            <a:r>
              <a:rPr lang="en-US" dirty="0"/>
              <a:t>πα</a:t>
            </a:r>
            <a:r>
              <a:rPr lang="en-US" dirty="0" err="1"/>
              <a:t>ίδευση</a:t>
            </a:r>
            <a:r>
              <a:rPr lang="en-US" dirty="0"/>
              <a:t>. </a:t>
            </a:r>
          </a:p>
          <a:p>
            <a:pPr marL="1016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085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9"/>
          <p:cNvSpPr txBox="1">
            <a:spLocks noGrp="1"/>
          </p:cNvSpPr>
          <p:nvPr>
            <p:ph type="title"/>
          </p:nvPr>
        </p:nvSpPr>
        <p:spPr>
          <a:xfrm>
            <a:off x="814274" y="392575"/>
            <a:ext cx="582782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1800" dirty="0" err="1"/>
              <a:t>Οι</a:t>
            </a:r>
            <a:r>
              <a:rPr lang="en-US" sz="1800" dirty="0"/>
              <a:t> </a:t>
            </a:r>
            <a:r>
              <a:rPr lang="en-US" sz="1800" dirty="0" err="1"/>
              <a:t>θέσεις</a:t>
            </a:r>
            <a:r>
              <a:rPr lang="en-US" sz="1800" dirty="0"/>
              <a:t> π</a:t>
            </a:r>
            <a:r>
              <a:rPr lang="en-US" sz="1800" dirty="0" err="1"/>
              <a:t>ου</a:t>
            </a:r>
            <a:r>
              <a:rPr lang="en-US" sz="1800" dirty="0"/>
              <a:t> α</a:t>
            </a:r>
            <a:r>
              <a:rPr lang="en-US" sz="1800" dirty="0" err="1"/>
              <a:t>ντιστοιχούν</a:t>
            </a:r>
            <a:r>
              <a:rPr lang="en-US" sz="1800" dirty="0"/>
              <a:t> </a:t>
            </a:r>
            <a:r>
              <a:rPr lang="en-US" sz="1800" dirty="0" err="1"/>
              <a:t>στο</a:t>
            </a:r>
            <a:r>
              <a:rPr lang="en-US" sz="1800" dirty="0"/>
              <a:t> π</a:t>
            </a:r>
            <a:r>
              <a:rPr lang="en-US" sz="1800" dirty="0" err="1"/>
              <a:t>οσοστό</a:t>
            </a:r>
            <a:r>
              <a:rPr lang="en-US" sz="1800" dirty="0"/>
              <a:t> </a:t>
            </a:r>
            <a:r>
              <a:rPr lang="en-US" sz="1800" dirty="0" err="1"/>
              <a:t>του</a:t>
            </a:r>
            <a:r>
              <a:rPr lang="en-US" sz="1800" dirty="0"/>
              <a:t> </a:t>
            </a:r>
            <a:r>
              <a:rPr lang="en-US" sz="1800" dirty="0" err="1"/>
              <a:t>δέκ</a:t>
            </a:r>
            <a:r>
              <a:rPr lang="en-US" sz="1800" dirty="0"/>
              <a:t>α </a:t>
            </a:r>
            <a:r>
              <a:rPr lang="en-US" sz="1800" dirty="0" err="1"/>
              <a:t>τοις</a:t>
            </a:r>
            <a:r>
              <a:rPr lang="en-US" sz="1800" dirty="0"/>
              <a:t> </a:t>
            </a:r>
            <a:r>
              <a:rPr lang="en-US" sz="1800" dirty="0" err="1"/>
              <a:t>εκ</a:t>
            </a:r>
            <a:r>
              <a:rPr lang="en-US" sz="1800" dirty="0"/>
              <a:t>α</a:t>
            </a:r>
            <a:r>
              <a:rPr lang="en-US" sz="1800" dirty="0" err="1"/>
              <a:t>τό</a:t>
            </a:r>
            <a:r>
              <a:rPr lang="en-US" sz="1800" dirty="0"/>
              <a:t> (10%) </a:t>
            </a:r>
            <a:r>
              <a:rPr lang="en-US" sz="1800" dirty="0" err="1"/>
              <a:t>του</a:t>
            </a:r>
            <a:r>
              <a:rPr lang="en-US" sz="1800" dirty="0"/>
              <a:t> α</a:t>
            </a:r>
            <a:r>
              <a:rPr lang="en-US" sz="1800" dirty="0" err="1"/>
              <a:t>ριθμού</a:t>
            </a:r>
            <a:r>
              <a:rPr lang="en-US" sz="1800" dirty="0"/>
              <a:t> </a:t>
            </a:r>
            <a:r>
              <a:rPr lang="en-US" sz="1800" dirty="0" err="1"/>
              <a:t>εισ</a:t>
            </a:r>
            <a:r>
              <a:rPr lang="en-US" sz="1800" dirty="0"/>
              <a:t>α</a:t>
            </a:r>
            <a:r>
              <a:rPr lang="en-US" sz="1800" dirty="0" err="1"/>
              <a:t>κτέων</a:t>
            </a:r>
            <a:r>
              <a:rPr lang="en-US" sz="1800" dirty="0"/>
              <a:t> </a:t>
            </a:r>
            <a:r>
              <a:rPr lang="en-US" sz="1800" dirty="0" err="1"/>
              <a:t>κ</a:t>
            </a:r>
            <a:r>
              <a:rPr lang="en-US" sz="1800" dirty="0"/>
              <a:t>α</a:t>
            </a:r>
            <a:r>
              <a:rPr lang="en-US" sz="1800" dirty="0" err="1"/>
              <a:t>τ</a:t>
            </a:r>
            <a:r>
              <a:rPr lang="en-US" sz="1800" dirty="0"/>
              <a:t>α</a:t>
            </a:r>
            <a:r>
              <a:rPr lang="en-US" sz="1800" dirty="0" err="1"/>
              <a:t>νέμοντ</a:t>
            </a:r>
            <a:r>
              <a:rPr lang="en-US" sz="1800" dirty="0"/>
              <a:t>α</a:t>
            </a:r>
            <a:r>
              <a:rPr lang="en-US" sz="1800" dirty="0" err="1"/>
              <a:t>ι</a:t>
            </a:r>
            <a:r>
              <a:rPr lang="en-US" sz="1800" dirty="0"/>
              <a:t>: </a:t>
            </a:r>
          </a:p>
        </p:txBody>
      </p:sp>
      <p:sp>
        <p:nvSpPr>
          <p:cNvPr id="284" name="Google Shape;284;p19"/>
          <p:cNvSpPr txBox="1">
            <a:spLocks noGrp="1"/>
          </p:cNvSpPr>
          <p:nvPr>
            <p:ph type="body" idx="1"/>
          </p:nvPr>
        </p:nvSpPr>
        <p:spPr>
          <a:xfrm>
            <a:off x="870450" y="1545076"/>
            <a:ext cx="3422150" cy="270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dirty="0" err="1"/>
              <a:t>σε</a:t>
            </a:r>
            <a:r>
              <a:rPr lang="en-US" dirty="0"/>
              <a:t> π</a:t>
            </a:r>
            <a:r>
              <a:rPr lang="en-US" dirty="0" err="1"/>
              <a:t>οσοστό</a:t>
            </a:r>
            <a:r>
              <a:rPr lang="en-US" dirty="0"/>
              <a:t> </a:t>
            </a:r>
            <a:r>
              <a:rPr lang="en-US" dirty="0" err="1"/>
              <a:t>εξήντ</a:t>
            </a:r>
            <a:r>
              <a:rPr lang="en-US" dirty="0"/>
              <a:t>α </a:t>
            </a:r>
            <a:r>
              <a:rPr lang="en-US" dirty="0" err="1"/>
              <a:t>τοις</a:t>
            </a:r>
            <a:r>
              <a:rPr lang="en-US" dirty="0"/>
              <a:t> </a:t>
            </a:r>
            <a:r>
              <a:rPr lang="en-US" dirty="0" err="1"/>
              <a:t>εκ</a:t>
            </a:r>
            <a:r>
              <a:rPr lang="en-US" dirty="0"/>
              <a:t>α</a:t>
            </a:r>
            <a:r>
              <a:rPr lang="en-US" dirty="0" err="1"/>
              <a:t>τό</a:t>
            </a:r>
            <a:r>
              <a:rPr lang="en-US" dirty="0"/>
              <a:t> </a:t>
            </a:r>
            <a:r>
              <a:rPr lang="en-US" b="1" dirty="0"/>
              <a:t>(60%)</a:t>
            </a:r>
            <a:r>
              <a:rPr lang="en-US" dirty="0"/>
              <a:t> </a:t>
            </a:r>
            <a:r>
              <a:rPr lang="en-US" dirty="0" err="1"/>
              <a:t>γι</a:t>
            </a:r>
            <a:r>
              <a:rPr lang="en-US" dirty="0"/>
              <a:t>α </a:t>
            </a:r>
            <a:r>
              <a:rPr lang="en-US" dirty="0" err="1"/>
              <a:t>όσους</a:t>
            </a:r>
            <a:r>
              <a:rPr lang="en-US" dirty="0"/>
              <a:t> </a:t>
            </a:r>
            <a:r>
              <a:rPr lang="en-US" dirty="0" err="1"/>
              <a:t>συμμετείχ</a:t>
            </a:r>
            <a:r>
              <a:rPr lang="en-US" dirty="0"/>
              <a:t>α</a:t>
            </a:r>
            <a:r>
              <a:rPr lang="en-US" dirty="0" err="1"/>
              <a:t>ν</a:t>
            </a:r>
            <a:r>
              <a:rPr lang="en-US" dirty="0"/>
              <a:t> </a:t>
            </a:r>
            <a:r>
              <a:rPr lang="en-US" dirty="0" err="1"/>
              <a:t>στις</a:t>
            </a:r>
            <a:r>
              <a:rPr lang="en-US" dirty="0"/>
              <a:t> </a:t>
            </a:r>
            <a:r>
              <a:rPr lang="en-US" dirty="0" err="1"/>
              <a:t>εξετάσεις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α</a:t>
            </a:r>
            <a:r>
              <a:rPr lang="en-US" dirty="0" err="1"/>
              <a:t>μέσως</a:t>
            </a:r>
            <a:r>
              <a:rPr lang="en-US" dirty="0"/>
              <a:t> π</a:t>
            </a:r>
            <a:r>
              <a:rPr lang="en-US" dirty="0" err="1"/>
              <a:t>ροηγούμενο</a:t>
            </a:r>
            <a:r>
              <a:rPr lang="en-US" dirty="0"/>
              <a:t> </a:t>
            </a:r>
            <a:r>
              <a:rPr lang="en-US" dirty="0" err="1"/>
              <a:t>έτος</a:t>
            </a:r>
            <a:r>
              <a:rPr lang="en-US" dirty="0"/>
              <a:t>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l-GR" sz="4000" dirty="0"/>
              <a:t>6</a:t>
            </a:r>
            <a:r>
              <a:rPr lang="el-GR" sz="4000" dirty="0" smtClean="0"/>
              <a:t>0%</a:t>
            </a:r>
            <a:endParaRPr sz="4000" dirty="0"/>
          </a:p>
        </p:txBody>
      </p:sp>
      <p:sp>
        <p:nvSpPr>
          <p:cNvPr id="285" name="Google Shape;285;p19"/>
          <p:cNvSpPr txBox="1">
            <a:spLocks noGrp="1"/>
          </p:cNvSpPr>
          <p:nvPr>
            <p:ph type="body" idx="2"/>
          </p:nvPr>
        </p:nvSpPr>
        <p:spPr>
          <a:xfrm>
            <a:off x="5067300" y="1456176"/>
            <a:ext cx="3543299" cy="13378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dirty="0" err="1"/>
              <a:t>σε</a:t>
            </a:r>
            <a:r>
              <a:rPr lang="en-US" dirty="0"/>
              <a:t> π</a:t>
            </a:r>
            <a:r>
              <a:rPr lang="en-US" dirty="0" err="1"/>
              <a:t>οσοστό</a:t>
            </a:r>
            <a:r>
              <a:rPr lang="en-US" dirty="0"/>
              <a:t> </a:t>
            </a:r>
            <a:r>
              <a:rPr lang="en-US" dirty="0" err="1"/>
              <a:t>σ</a:t>
            </a:r>
            <a:r>
              <a:rPr lang="en-US" dirty="0"/>
              <a:t>α</a:t>
            </a:r>
            <a:r>
              <a:rPr lang="en-US" dirty="0" err="1"/>
              <a:t>ράντ</a:t>
            </a:r>
            <a:r>
              <a:rPr lang="en-US" dirty="0"/>
              <a:t>α </a:t>
            </a:r>
            <a:r>
              <a:rPr lang="en-US" dirty="0" err="1"/>
              <a:t>τοις</a:t>
            </a:r>
            <a:r>
              <a:rPr lang="en-US" dirty="0"/>
              <a:t> </a:t>
            </a:r>
            <a:r>
              <a:rPr lang="en-US" dirty="0" err="1"/>
              <a:t>εκ</a:t>
            </a:r>
            <a:r>
              <a:rPr lang="en-US" dirty="0"/>
              <a:t>α</a:t>
            </a:r>
            <a:r>
              <a:rPr lang="en-US" dirty="0" err="1"/>
              <a:t>τό</a:t>
            </a:r>
            <a:r>
              <a:rPr lang="en-US" dirty="0"/>
              <a:t> </a:t>
            </a:r>
            <a:r>
              <a:rPr lang="en-US" b="1" dirty="0"/>
              <a:t>(40%)</a:t>
            </a:r>
            <a:r>
              <a:rPr lang="en-US" dirty="0"/>
              <a:t> </a:t>
            </a:r>
            <a:r>
              <a:rPr lang="en-US" dirty="0" err="1"/>
              <a:t>γι</a:t>
            </a:r>
            <a:r>
              <a:rPr lang="en-US" dirty="0"/>
              <a:t>α </a:t>
            </a:r>
            <a:r>
              <a:rPr lang="en-US" dirty="0" err="1"/>
              <a:t>όσους</a:t>
            </a:r>
            <a:r>
              <a:rPr lang="en-US" dirty="0"/>
              <a:t> </a:t>
            </a:r>
            <a:r>
              <a:rPr lang="en-US" dirty="0" err="1"/>
              <a:t>συμμετείχ</a:t>
            </a:r>
            <a:r>
              <a:rPr lang="en-US" dirty="0"/>
              <a:t>α</a:t>
            </a:r>
            <a:r>
              <a:rPr lang="en-US" dirty="0" err="1"/>
              <a:t>ν</a:t>
            </a:r>
            <a:r>
              <a:rPr lang="en-US" dirty="0"/>
              <a:t> </a:t>
            </a:r>
            <a:r>
              <a:rPr lang="en-US" dirty="0" err="1"/>
              <a:t>στις</a:t>
            </a:r>
            <a:r>
              <a:rPr lang="en-US" dirty="0"/>
              <a:t> </a:t>
            </a:r>
            <a:r>
              <a:rPr lang="en-US" dirty="0" err="1"/>
              <a:t>εξετάσεις</a:t>
            </a:r>
            <a:r>
              <a:rPr lang="en-US" dirty="0"/>
              <a:t> </a:t>
            </a:r>
            <a:r>
              <a:rPr lang="en-US" dirty="0" err="1"/>
              <a:t>δύο</a:t>
            </a:r>
            <a:r>
              <a:rPr lang="en-US" dirty="0"/>
              <a:t> (2) </a:t>
            </a:r>
            <a:r>
              <a:rPr lang="en-US" dirty="0" err="1"/>
              <a:t>έτη</a:t>
            </a:r>
            <a:r>
              <a:rPr lang="en-US" dirty="0"/>
              <a:t> π</a:t>
            </a:r>
            <a:r>
              <a:rPr lang="en-US" dirty="0" err="1"/>
              <a:t>ριν</a:t>
            </a:r>
            <a:r>
              <a:rPr lang="en-US" dirty="0"/>
              <a:t> απ</a:t>
            </a:r>
            <a:r>
              <a:rPr lang="en-US" dirty="0" err="1"/>
              <a:t>ό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έτος</a:t>
            </a:r>
            <a:r>
              <a:rPr lang="en-US" dirty="0"/>
              <a:t> </a:t>
            </a:r>
            <a:r>
              <a:rPr lang="en-US" dirty="0" err="1"/>
              <a:t>υ</a:t>
            </a:r>
            <a:r>
              <a:rPr lang="en-US" dirty="0"/>
              <a:t>π</a:t>
            </a:r>
            <a:r>
              <a:rPr lang="en-US" dirty="0" err="1"/>
              <a:t>ο</a:t>
            </a:r>
            <a:r>
              <a:rPr lang="en-US" dirty="0"/>
              <a:t>β</a:t>
            </a:r>
            <a:r>
              <a:rPr lang="en-US" dirty="0" err="1"/>
              <a:t>ολής</a:t>
            </a:r>
            <a:r>
              <a:rPr lang="en-US" dirty="0"/>
              <a:t> </a:t>
            </a:r>
            <a:r>
              <a:rPr lang="en-US" dirty="0" err="1"/>
              <a:t>μηχ</a:t>
            </a:r>
            <a:r>
              <a:rPr lang="en-US" dirty="0"/>
              <a:t>α</a:t>
            </a:r>
            <a:r>
              <a:rPr lang="en-US" dirty="0" err="1"/>
              <a:t>νογρ</a:t>
            </a:r>
            <a:r>
              <a:rPr lang="en-US" dirty="0"/>
              <a:t>α</a:t>
            </a:r>
            <a:r>
              <a:rPr lang="en-US" dirty="0" err="1"/>
              <a:t>φικού</a:t>
            </a:r>
            <a:r>
              <a:rPr lang="en-US" dirty="0"/>
              <a:t> </a:t>
            </a:r>
            <a:r>
              <a:rPr lang="en-US" dirty="0" err="1"/>
              <a:t>δελτίου</a:t>
            </a:r>
            <a:r>
              <a:rPr lang="en-US" dirty="0"/>
              <a:t> </a:t>
            </a:r>
            <a:r>
              <a:rPr lang="en-US" dirty="0" err="1"/>
              <a:t>χωρίς</a:t>
            </a:r>
            <a:r>
              <a:rPr lang="en-US" dirty="0"/>
              <a:t> </a:t>
            </a:r>
            <a:r>
              <a:rPr lang="en-US" dirty="0" err="1"/>
              <a:t>νέ</a:t>
            </a:r>
            <a:r>
              <a:rPr lang="en-US" dirty="0"/>
              <a:t>α </a:t>
            </a:r>
            <a:r>
              <a:rPr lang="en-US" dirty="0" err="1"/>
              <a:t>εξέτ</a:t>
            </a:r>
            <a:r>
              <a:rPr lang="en-US" dirty="0"/>
              <a:t>α</a:t>
            </a:r>
            <a:r>
              <a:rPr lang="en-US" dirty="0" err="1"/>
              <a:t>ση</a:t>
            </a:r>
            <a:r>
              <a:rPr lang="en-US" dirty="0" smtClean="0"/>
              <a:t>.</a:t>
            </a:r>
            <a:endParaRPr lang="el-GR" dirty="0" smtClean="0"/>
          </a:p>
          <a:p>
            <a:pPr marL="0" indent="0">
              <a:buNone/>
            </a:pPr>
            <a:r>
              <a:rPr lang="el-GR" sz="3600" dirty="0" smtClean="0"/>
              <a:t>40%</a:t>
            </a:r>
            <a:endParaRPr lang="en-US" sz="36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87" name="Google Shape;287;p19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grpSp>
        <p:nvGrpSpPr>
          <p:cNvPr id="288" name="Google Shape;288;p19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89" name="Google Shape;289;p19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9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9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9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9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9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9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0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 smtClean="0"/>
              <a:t>Τι είναι το Παράλληλο Μηχανογραφικό;</a:t>
            </a:r>
            <a:endParaRPr dirty="0"/>
          </a:p>
        </p:txBody>
      </p:sp>
      <p:sp>
        <p:nvSpPr>
          <p:cNvPr id="301" name="Google Shape;301;p20"/>
          <p:cNvSpPr txBox="1">
            <a:spLocks noGrp="1"/>
          </p:cNvSpPr>
          <p:nvPr>
            <p:ph type="body" idx="1"/>
          </p:nvPr>
        </p:nvSpPr>
        <p:spPr>
          <a:xfrm>
            <a:off x="325946" y="1327350"/>
            <a:ext cx="4614354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en-US" sz="1800" dirty="0" err="1"/>
              <a:t>Οι</a:t>
            </a:r>
            <a:r>
              <a:rPr lang="en-US" sz="1800" dirty="0"/>
              <a:t> </a:t>
            </a:r>
            <a:r>
              <a:rPr lang="en-US" sz="1800" dirty="0" err="1"/>
              <a:t>τελειόφοιτοι</a:t>
            </a:r>
            <a:r>
              <a:rPr lang="en-US" sz="1800" dirty="0"/>
              <a:t> </a:t>
            </a:r>
            <a:r>
              <a:rPr lang="en-US" sz="1800" dirty="0" err="1"/>
              <a:t>κ</a:t>
            </a:r>
            <a:r>
              <a:rPr lang="en-US" sz="1800" dirty="0"/>
              <a:t>α</a:t>
            </a:r>
            <a:r>
              <a:rPr lang="en-US" sz="1800" dirty="0" err="1"/>
              <a:t>ι</a:t>
            </a:r>
            <a:r>
              <a:rPr lang="en-US" sz="1800" dirty="0"/>
              <a:t> </a:t>
            </a:r>
            <a:r>
              <a:rPr lang="el-GR" sz="1800" dirty="0" smtClean="0"/>
              <a:t>οι </a:t>
            </a:r>
            <a:r>
              <a:rPr lang="en-US" sz="1800" dirty="0" err="1" smtClean="0"/>
              <a:t>υ</a:t>
            </a:r>
            <a:r>
              <a:rPr lang="en-US" sz="1800" dirty="0" smtClean="0"/>
              <a:t>π</a:t>
            </a:r>
            <a:r>
              <a:rPr lang="en-US" sz="1800" dirty="0" err="1" smtClean="0"/>
              <a:t>οψήφιοι</a:t>
            </a:r>
            <a:r>
              <a:rPr lang="en-US" sz="1800" dirty="0"/>
              <a:t>, π</a:t>
            </a:r>
            <a:r>
              <a:rPr lang="en-US" sz="1800" dirty="0" err="1"/>
              <a:t>ου</a:t>
            </a:r>
            <a:r>
              <a:rPr lang="en-US" sz="1800" dirty="0"/>
              <a:t> </a:t>
            </a:r>
            <a:r>
              <a:rPr lang="en-US" sz="1800" dirty="0" err="1"/>
              <a:t>συμμετέχουν</a:t>
            </a:r>
            <a:r>
              <a:rPr lang="en-US" sz="1800" dirty="0"/>
              <a:t> </a:t>
            </a:r>
            <a:r>
              <a:rPr lang="en-US" sz="1800" dirty="0" err="1"/>
              <a:t>στις</a:t>
            </a:r>
            <a:r>
              <a:rPr lang="en-US" sz="1800" dirty="0"/>
              <a:t> πα</a:t>
            </a:r>
            <a:r>
              <a:rPr lang="en-US" sz="1800" dirty="0" err="1"/>
              <a:t>νελλ</a:t>
            </a:r>
            <a:r>
              <a:rPr lang="en-US" sz="1800" dirty="0"/>
              <a:t>α</a:t>
            </a:r>
            <a:r>
              <a:rPr lang="en-US" sz="1800" dirty="0" err="1"/>
              <a:t>δικές</a:t>
            </a:r>
            <a:r>
              <a:rPr lang="en-US" sz="1800" dirty="0"/>
              <a:t> </a:t>
            </a:r>
            <a:r>
              <a:rPr lang="en-US" sz="1800" dirty="0" err="1"/>
              <a:t>εξετάσεις</a:t>
            </a:r>
            <a:r>
              <a:rPr lang="en-US" sz="1800" dirty="0"/>
              <a:t> </a:t>
            </a:r>
            <a:r>
              <a:rPr lang="en-US" sz="1800" dirty="0" err="1"/>
              <a:t>του</a:t>
            </a:r>
            <a:r>
              <a:rPr lang="en-US" sz="1800" dirty="0"/>
              <a:t> </a:t>
            </a:r>
            <a:r>
              <a:rPr lang="en-US" sz="1800" dirty="0" err="1"/>
              <a:t>εκάστοτε</a:t>
            </a:r>
            <a:r>
              <a:rPr lang="en-US" sz="1800" dirty="0"/>
              <a:t> </a:t>
            </a:r>
            <a:r>
              <a:rPr lang="en-US" sz="1800" dirty="0" err="1"/>
              <a:t>σχολικού</a:t>
            </a:r>
            <a:r>
              <a:rPr lang="en-US" sz="1800" dirty="0"/>
              <a:t> </a:t>
            </a:r>
            <a:r>
              <a:rPr lang="en-US" sz="1800" dirty="0" err="1"/>
              <a:t>έτους</a:t>
            </a:r>
            <a:r>
              <a:rPr lang="en-US" sz="1800" dirty="0"/>
              <a:t>, </a:t>
            </a:r>
            <a:r>
              <a:rPr lang="en-US" sz="1800" dirty="0" err="1"/>
              <a:t>δύν</a:t>
            </a:r>
            <a:r>
              <a:rPr lang="en-US" sz="1800" dirty="0"/>
              <a:t>α</a:t>
            </a:r>
            <a:r>
              <a:rPr lang="en-US" sz="1800" dirty="0" err="1"/>
              <a:t>ντ</a:t>
            </a:r>
            <a:r>
              <a:rPr lang="en-US" sz="1800" dirty="0"/>
              <a:t>α</a:t>
            </a:r>
            <a:r>
              <a:rPr lang="en-US" sz="1800" dirty="0" err="1"/>
              <a:t>ι</a:t>
            </a:r>
            <a:r>
              <a:rPr lang="en-US" sz="1800" dirty="0"/>
              <a:t> </a:t>
            </a:r>
            <a:r>
              <a:rPr lang="en-US" sz="1800" dirty="0" err="1"/>
              <a:t>ν</a:t>
            </a:r>
            <a:r>
              <a:rPr lang="en-US" sz="1800" dirty="0"/>
              <a:t>α </a:t>
            </a:r>
            <a:r>
              <a:rPr lang="en-US" sz="1800" dirty="0" err="1"/>
              <a:t>εκδηλώσουν</a:t>
            </a:r>
            <a:r>
              <a:rPr lang="en-US" sz="1800" dirty="0"/>
              <a:t> </a:t>
            </a:r>
            <a:r>
              <a:rPr lang="en-US" sz="1800" dirty="0" err="1"/>
              <a:t>ενδι</a:t>
            </a:r>
            <a:r>
              <a:rPr lang="en-US" sz="1800" dirty="0"/>
              <a:t>α</a:t>
            </a:r>
            <a:r>
              <a:rPr lang="en-US" sz="1800" dirty="0" err="1"/>
              <a:t>φέρον</a:t>
            </a:r>
            <a:r>
              <a:rPr lang="en-US" sz="1800" dirty="0"/>
              <a:t> π</a:t>
            </a:r>
            <a:r>
              <a:rPr lang="en-US" sz="1800" dirty="0" err="1"/>
              <a:t>ρος</a:t>
            </a:r>
            <a:r>
              <a:rPr lang="en-US" sz="1800" dirty="0"/>
              <a:t> </a:t>
            </a:r>
            <a:r>
              <a:rPr lang="en-US" sz="1800" dirty="0" err="1"/>
              <a:t>κάλυψη</a:t>
            </a:r>
            <a:r>
              <a:rPr lang="en-US" sz="1800" dirty="0"/>
              <a:t> </a:t>
            </a:r>
            <a:r>
              <a:rPr lang="en-US" sz="1800" dirty="0" err="1"/>
              <a:t>θέσης</a:t>
            </a:r>
            <a:r>
              <a:rPr lang="en-US" sz="1800" dirty="0"/>
              <a:t> </a:t>
            </a:r>
            <a:r>
              <a:rPr lang="en-US" sz="1800" dirty="0" err="1"/>
              <a:t>κ</a:t>
            </a:r>
            <a:r>
              <a:rPr lang="en-US" sz="1800" dirty="0"/>
              <a:t>α</a:t>
            </a:r>
            <a:r>
              <a:rPr lang="en-US" sz="1800" dirty="0" err="1"/>
              <a:t>τ</a:t>
            </a:r>
            <a:r>
              <a:rPr lang="en-US" sz="1800" dirty="0"/>
              <a:t>α</a:t>
            </a:r>
            <a:r>
              <a:rPr lang="en-US" sz="1800" dirty="0" err="1"/>
              <a:t>ρτιζόμενου</a:t>
            </a:r>
            <a:r>
              <a:rPr lang="en-US" sz="1800" dirty="0"/>
              <a:t> </a:t>
            </a:r>
            <a:r>
              <a:rPr lang="en-US" sz="1800" dirty="0" err="1"/>
              <a:t>σε</a:t>
            </a:r>
            <a:r>
              <a:rPr lang="en-US" sz="1800" dirty="0"/>
              <a:t> </a:t>
            </a:r>
            <a:r>
              <a:rPr lang="en-US" sz="1800" dirty="0" err="1"/>
              <a:t>δημόσιο</a:t>
            </a:r>
            <a:r>
              <a:rPr lang="en-US" sz="1800" dirty="0"/>
              <a:t> Ι.Ε.Κ. </a:t>
            </a:r>
            <a:r>
              <a:rPr lang="en-US" sz="1800" dirty="0" err="1"/>
              <a:t>με</a:t>
            </a:r>
            <a:r>
              <a:rPr lang="en-US" sz="1800" dirty="0"/>
              <a:t> </a:t>
            </a:r>
            <a:r>
              <a:rPr lang="en-US" sz="1800" dirty="0" err="1"/>
              <a:t>την</a:t>
            </a:r>
            <a:r>
              <a:rPr lang="en-US" sz="1800" dirty="0"/>
              <a:t> </a:t>
            </a:r>
            <a:r>
              <a:rPr lang="en-US" sz="1800" dirty="0" err="1"/>
              <a:t>υ</a:t>
            </a:r>
            <a:r>
              <a:rPr lang="en-US" sz="1800" dirty="0"/>
              <a:t>π</a:t>
            </a:r>
            <a:r>
              <a:rPr lang="en-US" sz="1800" dirty="0" err="1"/>
              <a:t>ο</a:t>
            </a:r>
            <a:r>
              <a:rPr lang="en-US" sz="1800" dirty="0"/>
              <a:t>β</a:t>
            </a:r>
            <a:r>
              <a:rPr lang="en-US" sz="1800" dirty="0" err="1"/>
              <a:t>ολή</a:t>
            </a:r>
            <a:r>
              <a:rPr lang="en-US" sz="1800" dirty="0"/>
              <a:t> πα</a:t>
            </a:r>
            <a:r>
              <a:rPr lang="en-US" sz="1800" dirty="0" err="1"/>
              <a:t>ράλληλου</a:t>
            </a:r>
            <a:r>
              <a:rPr lang="en-US" sz="1800" dirty="0"/>
              <a:t> </a:t>
            </a:r>
            <a:r>
              <a:rPr lang="en-US" sz="1800" dirty="0" err="1"/>
              <a:t>μηχ</a:t>
            </a:r>
            <a:r>
              <a:rPr lang="en-US" sz="1800" dirty="0"/>
              <a:t>α</a:t>
            </a:r>
            <a:r>
              <a:rPr lang="en-US" sz="1800" dirty="0" err="1"/>
              <a:t>νογρ</a:t>
            </a:r>
            <a:r>
              <a:rPr lang="en-US" sz="1800" dirty="0"/>
              <a:t>α</a:t>
            </a:r>
            <a:r>
              <a:rPr lang="en-US" sz="1800" dirty="0" err="1"/>
              <a:t>φικού</a:t>
            </a:r>
            <a:r>
              <a:rPr lang="en-US" sz="1800" dirty="0"/>
              <a:t> </a:t>
            </a:r>
            <a:r>
              <a:rPr lang="en-US" sz="1800" dirty="0" err="1"/>
              <a:t>δελτίου</a:t>
            </a:r>
            <a:r>
              <a:rPr lang="en-US" sz="1800" dirty="0"/>
              <a:t>  </a:t>
            </a:r>
            <a:r>
              <a:rPr lang="en-US" sz="1800" dirty="0" err="1"/>
              <a:t>γι</a:t>
            </a:r>
            <a:r>
              <a:rPr lang="en-US" sz="1800" dirty="0"/>
              <a:t>α  </a:t>
            </a:r>
            <a:r>
              <a:rPr lang="en-US" sz="1800" dirty="0" err="1"/>
              <a:t>συγκεκριμένο</a:t>
            </a:r>
            <a:r>
              <a:rPr lang="en-US" sz="1800" dirty="0"/>
              <a:t> α</a:t>
            </a:r>
            <a:r>
              <a:rPr lang="en-US" sz="1800" dirty="0" err="1"/>
              <a:t>ριθμό</a:t>
            </a:r>
            <a:r>
              <a:rPr lang="en-US" sz="1800" dirty="0"/>
              <a:t>  </a:t>
            </a:r>
            <a:r>
              <a:rPr lang="en-US" sz="1800" dirty="0" err="1"/>
              <a:t>θέσεων</a:t>
            </a:r>
            <a:r>
              <a:rPr lang="en-US" sz="1800" dirty="0"/>
              <a:t> </a:t>
            </a:r>
            <a:r>
              <a:rPr lang="en-US" sz="1800" dirty="0" err="1"/>
              <a:t>των</a:t>
            </a:r>
            <a:r>
              <a:rPr lang="en-US" sz="1800" dirty="0"/>
              <a:t> </a:t>
            </a:r>
            <a:r>
              <a:rPr lang="en-US" sz="1800" dirty="0" err="1" smtClean="0"/>
              <a:t>δημόσιων</a:t>
            </a:r>
            <a:r>
              <a:rPr lang="el-GR" sz="1800" dirty="0"/>
              <a:t> </a:t>
            </a:r>
            <a:r>
              <a:rPr lang="el-GR" sz="1800" dirty="0" smtClean="0"/>
              <a:t>ΙΕΚ</a:t>
            </a:r>
            <a:r>
              <a:rPr lang="en-US" sz="1800" dirty="0"/>
              <a:t>   </a:t>
            </a:r>
          </a:p>
          <a:p>
            <a:pPr marL="0" lvl="0" indent="0" algn="l" rtl="0">
              <a:spcBef>
                <a:spcPts val="600"/>
              </a:spcBef>
              <a:spcAft>
                <a:spcPts val="1000"/>
              </a:spcAft>
              <a:buNone/>
            </a:pPr>
            <a:endParaRPr sz="1800" dirty="0"/>
          </a:p>
        </p:txBody>
      </p:sp>
      <p:sp>
        <p:nvSpPr>
          <p:cNvPr id="303" name="Google Shape;303;p2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grpSp>
        <p:nvGrpSpPr>
          <p:cNvPr id="304" name="Google Shape;304;p20"/>
          <p:cNvGrpSpPr/>
          <p:nvPr/>
        </p:nvGrpSpPr>
        <p:grpSpPr>
          <a:xfrm>
            <a:off x="299071" y="635918"/>
            <a:ext cx="335800" cy="279517"/>
            <a:chOff x="1247825" y="322750"/>
            <a:chExt cx="443300" cy="369000"/>
          </a:xfrm>
        </p:grpSpPr>
        <p:sp>
          <p:nvSpPr>
            <p:cNvPr id="305" name="Google Shape;305;p20"/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0"/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0"/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0"/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0"/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5100" y="1327350"/>
            <a:ext cx="3568700" cy="30250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0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 smtClean="0"/>
              <a:t>Πότε θα υποβάλλετε το Παράλληλο Μηχανογραφικό;</a:t>
            </a:r>
            <a:endParaRPr dirty="0"/>
          </a:p>
        </p:txBody>
      </p:sp>
      <p:sp>
        <p:nvSpPr>
          <p:cNvPr id="301" name="Google Shape;301;p20"/>
          <p:cNvSpPr txBox="1">
            <a:spLocks noGrp="1"/>
          </p:cNvSpPr>
          <p:nvPr>
            <p:ph type="body" idx="1"/>
          </p:nvPr>
        </p:nvSpPr>
        <p:spPr>
          <a:xfrm>
            <a:off x="325946" y="1327350"/>
            <a:ext cx="4614354" cy="347325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1600" dirty="0" err="1"/>
              <a:t>Το</a:t>
            </a:r>
            <a:r>
              <a:rPr lang="en-US" sz="1600" dirty="0"/>
              <a:t> πα</a:t>
            </a:r>
            <a:r>
              <a:rPr lang="en-US" sz="1600" dirty="0" err="1"/>
              <a:t>ράλληλο</a:t>
            </a:r>
            <a:r>
              <a:rPr lang="en-US" sz="1600" dirty="0"/>
              <a:t> </a:t>
            </a:r>
            <a:r>
              <a:rPr lang="en-US" sz="1600" dirty="0" err="1" smtClean="0"/>
              <a:t>μηχ</a:t>
            </a:r>
            <a:r>
              <a:rPr lang="en-US" sz="1600" dirty="0" smtClean="0"/>
              <a:t>α</a:t>
            </a:r>
            <a:r>
              <a:rPr lang="en-US" sz="1600" dirty="0" err="1" smtClean="0"/>
              <a:t>νογρ</a:t>
            </a:r>
            <a:r>
              <a:rPr lang="en-US" sz="1600" dirty="0" smtClean="0"/>
              <a:t>α</a:t>
            </a:r>
            <a:r>
              <a:rPr lang="en-US" sz="1600" dirty="0" err="1" smtClean="0"/>
              <a:t>φικό</a:t>
            </a:r>
            <a:r>
              <a:rPr lang="en-US" sz="1600" dirty="0" smtClean="0"/>
              <a:t> </a:t>
            </a:r>
            <a:r>
              <a:rPr lang="en-US" sz="1600" dirty="0" err="1" smtClean="0"/>
              <a:t>υ</a:t>
            </a:r>
            <a:r>
              <a:rPr lang="en-US" sz="1600" dirty="0" smtClean="0"/>
              <a:t>π</a:t>
            </a:r>
            <a:r>
              <a:rPr lang="en-US" sz="1600" dirty="0" err="1" smtClean="0"/>
              <a:t>ο</a:t>
            </a:r>
            <a:r>
              <a:rPr lang="en-US" sz="1600" dirty="0" smtClean="0"/>
              <a:t>β</a:t>
            </a:r>
            <a:r>
              <a:rPr lang="en-US" sz="1600" dirty="0" err="1" smtClean="0"/>
              <a:t>άλλετ</a:t>
            </a:r>
            <a:r>
              <a:rPr lang="en-US" sz="1600" dirty="0" smtClean="0"/>
              <a:t>α</a:t>
            </a:r>
            <a:r>
              <a:rPr lang="en-US" sz="1600" dirty="0" err="1" smtClean="0"/>
              <a:t>ι</a:t>
            </a:r>
            <a:r>
              <a:rPr lang="en-US" sz="1600" dirty="0" smtClean="0"/>
              <a:t> </a:t>
            </a:r>
            <a:r>
              <a:rPr lang="en-US" sz="1600" dirty="0" err="1"/>
              <a:t>την</a:t>
            </a:r>
            <a:r>
              <a:rPr lang="en-US" sz="1600" dirty="0"/>
              <a:t> </a:t>
            </a:r>
            <a:r>
              <a:rPr lang="en-US" sz="1600" dirty="0" err="1"/>
              <a:t>ίδι</a:t>
            </a:r>
            <a:r>
              <a:rPr lang="en-US" sz="1600" dirty="0"/>
              <a:t>α π</a:t>
            </a:r>
            <a:r>
              <a:rPr lang="en-US" sz="1600" dirty="0" err="1"/>
              <a:t>ερίοδο</a:t>
            </a:r>
            <a:r>
              <a:rPr lang="en-US" sz="1600" dirty="0"/>
              <a:t> </a:t>
            </a:r>
            <a:r>
              <a:rPr lang="en-US" sz="1600" dirty="0" err="1"/>
              <a:t>υ</a:t>
            </a:r>
            <a:r>
              <a:rPr lang="en-US" sz="1600" dirty="0"/>
              <a:t>π</a:t>
            </a:r>
            <a:r>
              <a:rPr lang="en-US" sz="1600" dirty="0" err="1"/>
              <a:t>ο</a:t>
            </a:r>
            <a:r>
              <a:rPr lang="en-US" sz="1600" dirty="0"/>
              <a:t>β</a:t>
            </a:r>
            <a:r>
              <a:rPr lang="en-US" sz="1600" dirty="0" err="1"/>
              <a:t>ολής</a:t>
            </a:r>
            <a:r>
              <a:rPr lang="en-US" sz="1600" dirty="0"/>
              <a:t> </a:t>
            </a:r>
            <a:r>
              <a:rPr lang="en-US" sz="1600" dirty="0" err="1"/>
              <a:t>του</a:t>
            </a:r>
            <a:r>
              <a:rPr lang="en-US" sz="1600" dirty="0"/>
              <a:t> </a:t>
            </a:r>
            <a:r>
              <a:rPr lang="en-US" sz="1600" dirty="0" err="1"/>
              <a:t>μηχ</a:t>
            </a:r>
            <a:r>
              <a:rPr lang="en-US" sz="1600" dirty="0"/>
              <a:t>α</a:t>
            </a:r>
            <a:r>
              <a:rPr lang="en-US" sz="1600" dirty="0" err="1"/>
              <a:t>νογρ</a:t>
            </a:r>
            <a:r>
              <a:rPr lang="en-US" sz="1600" dirty="0"/>
              <a:t>α</a:t>
            </a:r>
            <a:r>
              <a:rPr lang="en-US" sz="1600" dirty="0" err="1"/>
              <a:t>φικού</a:t>
            </a:r>
            <a:r>
              <a:rPr lang="en-US" sz="1600" dirty="0"/>
              <a:t> </a:t>
            </a:r>
            <a:r>
              <a:rPr lang="en-US" sz="1600" dirty="0" err="1"/>
              <a:t>δελτίου</a:t>
            </a:r>
            <a:r>
              <a:rPr lang="en-US" sz="1600" dirty="0"/>
              <a:t> </a:t>
            </a:r>
            <a:r>
              <a:rPr lang="en-US" sz="1600" dirty="0" err="1"/>
              <a:t>γι</a:t>
            </a:r>
            <a:r>
              <a:rPr lang="en-US" sz="1600" dirty="0"/>
              <a:t>α </a:t>
            </a:r>
            <a:r>
              <a:rPr lang="en-US" sz="1600" dirty="0" err="1"/>
              <a:t>την</a:t>
            </a:r>
            <a:r>
              <a:rPr lang="en-US" sz="1600" dirty="0"/>
              <a:t> </a:t>
            </a:r>
            <a:r>
              <a:rPr lang="en-US" sz="1600" dirty="0" err="1"/>
              <a:t>εισ</a:t>
            </a:r>
            <a:r>
              <a:rPr lang="en-US" sz="1600" dirty="0"/>
              <a:t>α</a:t>
            </a:r>
            <a:r>
              <a:rPr lang="en-US" sz="1600" dirty="0" err="1"/>
              <a:t>γωγή</a:t>
            </a:r>
            <a:r>
              <a:rPr lang="en-US" sz="1600" dirty="0"/>
              <a:t> </a:t>
            </a:r>
            <a:r>
              <a:rPr lang="en-US" sz="1600" dirty="0" err="1"/>
              <a:t>στ</a:t>
            </a:r>
            <a:r>
              <a:rPr lang="en-US" sz="1600" dirty="0"/>
              <a:t>α ΑΕΙ. </a:t>
            </a:r>
          </a:p>
          <a:p>
            <a:r>
              <a:rPr lang="en-US" sz="1600" b="1" dirty="0" err="1"/>
              <a:t>Δεν</a:t>
            </a:r>
            <a:r>
              <a:rPr lang="en-US" sz="1600" b="1" dirty="0"/>
              <a:t> </a:t>
            </a:r>
            <a:r>
              <a:rPr lang="en-US" sz="1600" b="1" dirty="0" err="1"/>
              <a:t>είν</a:t>
            </a:r>
            <a:r>
              <a:rPr lang="en-US" sz="1600" b="1" dirty="0"/>
              <a:t>α</a:t>
            </a:r>
            <a:r>
              <a:rPr lang="en-US" sz="1600" b="1" dirty="0" err="1"/>
              <a:t>ι</a:t>
            </a:r>
            <a:r>
              <a:rPr lang="en-US" sz="1600" b="1" dirty="0"/>
              <a:t> </a:t>
            </a:r>
            <a:r>
              <a:rPr lang="en-US" sz="1600" b="1" dirty="0" err="1"/>
              <a:t>υ</a:t>
            </a:r>
            <a:r>
              <a:rPr lang="en-US" sz="1600" b="1" dirty="0"/>
              <a:t>π</a:t>
            </a:r>
            <a:r>
              <a:rPr lang="en-US" sz="1600" b="1" dirty="0" err="1"/>
              <a:t>οχρεωτική</a:t>
            </a:r>
            <a:r>
              <a:rPr lang="en-US" sz="1600" b="1" dirty="0"/>
              <a:t> </a:t>
            </a:r>
            <a:r>
              <a:rPr lang="en-US" sz="1600" b="1" dirty="0" err="1"/>
              <a:t>η</a:t>
            </a:r>
            <a:r>
              <a:rPr lang="en-US" sz="1600" b="1" dirty="0"/>
              <a:t> </a:t>
            </a:r>
            <a:r>
              <a:rPr lang="en-US" sz="1600" b="1" dirty="0" err="1"/>
              <a:t>συμ</a:t>
            </a:r>
            <a:r>
              <a:rPr lang="en-US" sz="1600" b="1" dirty="0"/>
              <a:t>π</a:t>
            </a:r>
            <a:r>
              <a:rPr lang="en-US" sz="1600" b="1" dirty="0" err="1"/>
              <a:t>λήρωση</a:t>
            </a:r>
            <a:r>
              <a:rPr lang="en-US" sz="1600" b="1" dirty="0"/>
              <a:t> </a:t>
            </a:r>
            <a:r>
              <a:rPr lang="en-US" sz="1600" b="1" dirty="0" err="1"/>
              <a:t>κ</a:t>
            </a:r>
            <a:r>
              <a:rPr lang="en-US" sz="1600" b="1" dirty="0"/>
              <a:t>α</a:t>
            </a:r>
            <a:r>
              <a:rPr lang="en-US" sz="1600" b="1" dirty="0" err="1"/>
              <a:t>ι</a:t>
            </a:r>
            <a:r>
              <a:rPr lang="en-US" sz="1600" b="1" dirty="0"/>
              <a:t> </a:t>
            </a:r>
            <a:r>
              <a:rPr lang="en-US" sz="1600" b="1" dirty="0" err="1"/>
              <a:t>των</a:t>
            </a:r>
            <a:r>
              <a:rPr lang="en-US" sz="1600" b="1" dirty="0"/>
              <a:t> </a:t>
            </a:r>
            <a:r>
              <a:rPr lang="en-US" sz="1600" b="1" dirty="0" err="1"/>
              <a:t>δύο</a:t>
            </a:r>
            <a:r>
              <a:rPr lang="en-US" sz="1600" b="1" dirty="0"/>
              <a:t> </a:t>
            </a:r>
            <a:r>
              <a:rPr lang="en-US" sz="1600" b="1" dirty="0" err="1"/>
              <a:t>Μηχ</a:t>
            </a:r>
            <a:r>
              <a:rPr lang="en-US" sz="1600" b="1" dirty="0"/>
              <a:t>α</a:t>
            </a:r>
            <a:r>
              <a:rPr lang="en-US" sz="1600" b="1" dirty="0" err="1"/>
              <a:t>νογρ</a:t>
            </a:r>
            <a:r>
              <a:rPr lang="en-US" sz="1600" b="1" dirty="0"/>
              <a:t>α</a:t>
            </a:r>
            <a:r>
              <a:rPr lang="en-US" sz="1600" b="1" dirty="0" err="1"/>
              <a:t>φικών</a:t>
            </a:r>
            <a:r>
              <a:rPr lang="en-US" sz="1600" b="1" dirty="0"/>
              <a:t>.</a:t>
            </a:r>
            <a:endParaRPr lang="en-US" sz="1600" dirty="0"/>
          </a:p>
          <a:p>
            <a:r>
              <a:rPr lang="en-US" sz="1600" dirty="0" err="1"/>
              <a:t>Κάθε</a:t>
            </a:r>
            <a:r>
              <a:rPr lang="en-US" sz="1600" dirty="0"/>
              <a:t> </a:t>
            </a:r>
            <a:r>
              <a:rPr lang="en-US" sz="1600" dirty="0" err="1"/>
              <a:t>υ</a:t>
            </a:r>
            <a:r>
              <a:rPr lang="en-US" sz="1600" dirty="0"/>
              <a:t>π</a:t>
            </a:r>
            <a:r>
              <a:rPr lang="en-US" sz="1600" dirty="0" err="1"/>
              <a:t>οψήφιος</a:t>
            </a:r>
            <a:r>
              <a:rPr lang="en-US" sz="1600" dirty="0"/>
              <a:t>  μπ</a:t>
            </a:r>
            <a:r>
              <a:rPr lang="en-US" sz="1600" dirty="0" err="1"/>
              <a:t>ορεί</a:t>
            </a:r>
            <a:r>
              <a:rPr lang="en-US" sz="1600" dirty="0"/>
              <a:t> </a:t>
            </a:r>
            <a:r>
              <a:rPr lang="en-US" sz="1600" dirty="0" err="1"/>
              <a:t>ν</a:t>
            </a:r>
            <a:r>
              <a:rPr lang="en-US" sz="1600" dirty="0"/>
              <a:t>α </a:t>
            </a:r>
            <a:r>
              <a:rPr lang="en-US" sz="1600" dirty="0" err="1"/>
              <a:t>συμ</a:t>
            </a:r>
            <a:r>
              <a:rPr lang="en-US" sz="1600" dirty="0"/>
              <a:t>π</a:t>
            </a:r>
            <a:r>
              <a:rPr lang="en-US" sz="1600" dirty="0" err="1"/>
              <a:t>ληρώσει</a:t>
            </a:r>
            <a:r>
              <a:rPr lang="en-US" sz="1600" dirty="0"/>
              <a:t> </a:t>
            </a:r>
            <a:r>
              <a:rPr lang="en-US" sz="1600" dirty="0" err="1"/>
              <a:t>κ</a:t>
            </a:r>
            <a:r>
              <a:rPr lang="en-US" sz="1600" dirty="0"/>
              <a:t>α</a:t>
            </a:r>
            <a:r>
              <a:rPr lang="en-US" sz="1600" dirty="0" err="1"/>
              <a:t>ι</a:t>
            </a:r>
            <a:r>
              <a:rPr lang="en-US" sz="1600" dirty="0"/>
              <a:t> </a:t>
            </a:r>
            <a:r>
              <a:rPr lang="en-US" sz="1600" dirty="0" err="1"/>
              <a:t>τ</a:t>
            </a:r>
            <a:r>
              <a:rPr lang="en-US" sz="1600" dirty="0"/>
              <a:t>α </a:t>
            </a:r>
            <a:r>
              <a:rPr lang="en-US" sz="1600" dirty="0" err="1"/>
              <a:t>δύο</a:t>
            </a:r>
            <a:r>
              <a:rPr lang="en-US" sz="1600" dirty="0"/>
              <a:t> </a:t>
            </a:r>
            <a:r>
              <a:rPr lang="en-US" sz="1600" dirty="0" err="1"/>
              <a:t>ή</a:t>
            </a:r>
            <a:r>
              <a:rPr lang="en-US" sz="1600" dirty="0"/>
              <a:t> </a:t>
            </a:r>
            <a:r>
              <a:rPr lang="en-US" sz="1600" dirty="0" err="1"/>
              <a:t>έν</a:t>
            </a:r>
            <a:r>
              <a:rPr lang="en-US" sz="1600" dirty="0"/>
              <a:t>α απ</a:t>
            </a:r>
            <a:r>
              <a:rPr lang="en-US" sz="1600" dirty="0" err="1"/>
              <a:t>ό</a:t>
            </a:r>
            <a:r>
              <a:rPr lang="en-US" sz="1600" dirty="0"/>
              <a:t> </a:t>
            </a:r>
            <a:r>
              <a:rPr lang="en-US" sz="1600" dirty="0" err="1"/>
              <a:t>τ</a:t>
            </a:r>
            <a:r>
              <a:rPr lang="en-US" sz="1600" dirty="0"/>
              <a:t>α </a:t>
            </a:r>
            <a:r>
              <a:rPr lang="en-US" sz="1600" dirty="0" err="1"/>
              <a:t>δύο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Το</a:t>
            </a:r>
            <a:r>
              <a:rPr lang="en-US" sz="1600" dirty="0"/>
              <a:t> </a:t>
            </a:r>
            <a:r>
              <a:rPr lang="en-US" sz="1600" dirty="0" err="1"/>
              <a:t>κριτήριο</a:t>
            </a:r>
            <a:r>
              <a:rPr lang="en-US" sz="1600" dirty="0"/>
              <a:t> </a:t>
            </a:r>
            <a:r>
              <a:rPr lang="en-US" sz="1600" dirty="0" err="1"/>
              <a:t>εισ</a:t>
            </a:r>
            <a:r>
              <a:rPr lang="en-US" sz="1600" dirty="0"/>
              <a:t>α</a:t>
            </a:r>
            <a:r>
              <a:rPr lang="en-US" sz="1600" dirty="0" err="1"/>
              <a:t>γωγής</a:t>
            </a:r>
            <a:r>
              <a:rPr lang="en-US" sz="1600" dirty="0"/>
              <a:t> </a:t>
            </a:r>
            <a:r>
              <a:rPr lang="en-US" sz="1600" dirty="0" err="1"/>
              <a:t>στ</a:t>
            </a:r>
            <a:r>
              <a:rPr lang="en-US" sz="1600" dirty="0"/>
              <a:t>α ΙΕΚ </a:t>
            </a:r>
            <a:r>
              <a:rPr lang="en-US" sz="1600" dirty="0" err="1"/>
              <a:t>θ</a:t>
            </a:r>
            <a:r>
              <a:rPr lang="en-US" sz="1600" dirty="0"/>
              <a:t>α </a:t>
            </a:r>
            <a:r>
              <a:rPr lang="en-US" sz="1600" dirty="0" err="1"/>
              <a:t>είν</a:t>
            </a:r>
            <a:r>
              <a:rPr lang="en-US" sz="1600" dirty="0"/>
              <a:t>α</a:t>
            </a:r>
            <a:r>
              <a:rPr lang="en-US" sz="1600" dirty="0" err="1"/>
              <a:t>ι</a:t>
            </a:r>
            <a:r>
              <a:rPr lang="en-US" sz="1600" dirty="0"/>
              <a:t> </a:t>
            </a:r>
            <a:r>
              <a:rPr lang="en-US" sz="1600" dirty="0" err="1"/>
              <a:t>ο</a:t>
            </a:r>
            <a:r>
              <a:rPr lang="en-US" sz="1600" dirty="0"/>
              <a:t> βα</a:t>
            </a:r>
            <a:r>
              <a:rPr lang="en-US" sz="1600" dirty="0" err="1"/>
              <a:t>θμός</a:t>
            </a:r>
            <a:r>
              <a:rPr lang="en-US" sz="1600" dirty="0"/>
              <a:t> απ</a:t>
            </a:r>
            <a:r>
              <a:rPr lang="en-US" sz="1600" dirty="0" err="1"/>
              <a:t>ολυτηρίου</a:t>
            </a:r>
            <a:r>
              <a:rPr lang="en-US" sz="1600" dirty="0" smtClean="0"/>
              <a:t>.</a:t>
            </a:r>
            <a:endParaRPr lang="el-GR" sz="1600" dirty="0" smtClean="0"/>
          </a:p>
          <a:p>
            <a:endParaRPr lang="en-US" sz="1600" dirty="0"/>
          </a:p>
          <a:p>
            <a:pPr marL="0" lvl="0" indent="0" algn="l" rtl="0">
              <a:spcBef>
                <a:spcPts val="600"/>
              </a:spcBef>
              <a:spcAft>
                <a:spcPts val="1000"/>
              </a:spcAft>
              <a:buNone/>
            </a:pPr>
            <a:endParaRPr sz="1800" dirty="0"/>
          </a:p>
        </p:txBody>
      </p:sp>
      <p:sp>
        <p:nvSpPr>
          <p:cNvPr id="303" name="Google Shape;303;p2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grpSp>
        <p:nvGrpSpPr>
          <p:cNvPr id="304" name="Google Shape;304;p20"/>
          <p:cNvGrpSpPr/>
          <p:nvPr/>
        </p:nvGrpSpPr>
        <p:grpSpPr>
          <a:xfrm>
            <a:off x="299071" y="635918"/>
            <a:ext cx="335800" cy="279517"/>
            <a:chOff x="1247825" y="322750"/>
            <a:chExt cx="443300" cy="369000"/>
          </a:xfrm>
        </p:grpSpPr>
        <p:sp>
          <p:nvSpPr>
            <p:cNvPr id="305" name="Google Shape;305;p20"/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0"/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0"/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0"/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0"/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9300" y="242608"/>
            <a:ext cx="1587500" cy="91616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245100" y="1374874"/>
            <a:ext cx="3568700" cy="2800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/>
              <a:t>Αν</a:t>
            </a:r>
            <a:r>
              <a:rPr lang="en-US" sz="1600" dirty="0"/>
              <a:t> </a:t>
            </a:r>
            <a:r>
              <a:rPr lang="en-US" sz="1600" dirty="0" err="1"/>
              <a:t>ο</a:t>
            </a:r>
            <a:r>
              <a:rPr lang="en-US" sz="1600" dirty="0"/>
              <a:t> </a:t>
            </a:r>
            <a:r>
              <a:rPr lang="en-US" sz="1600" dirty="0" err="1"/>
              <a:t>υ</a:t>
            </a:r>
            <a:r>
              <a:rPr lang="en-US" sz="1600" dirty="0"/>
              <a:t>π</a:t>
            </a:r>
            <a:r>
              <a:rPr lang="en-US" sz="1600" dirty="0" err="1"/>
              <a:t>οψήφιος</a:t>
            </a:r>
            <a:r>
              <a:rPr lang="en-US" sz="1600" dirty="0"/>
              <a:t> π</a:t>
            </a:r>
            <a:r>
              <a:rPr lang="en-US" sz="1600" dirty="0" err="1"/>
              <a:t>εράσει</a:t>
            </a:r>
            <a:r>
              <a:rPr lang="en-US" sz="1600" dirty="0"/>
              <a:t> </a:t>
            </a:r>
            <a:r>
              <a:rPr lang="en-US" sz="1600" dirty="0" err="1"/>
              <a:t>κ</a:t>
            </a:r>
            <a:r>
              <a:rPr lang="en-US" sz="1600" dirty="0"/>
              <a:t>α</a:t>
            </a:r>
            <a:r>
              <a:rPr lang="en-US" sz="1600" dirty="0" err="1"/>
              <a:t>ι</a:t>
            </a:r>
            <a:r>
              <a:rPr lang="en-US" sz="1600" dirty="0"/>
              <a:t> </a:t>
            </a:r>
            <a:r>
              <a:rPr lang="en-US" sz="1600" dirty="0" err="1"/>
              <a:t>στ</a:t>
            </a:r>
            <a:r>
              <a:rPr lang="en-US" sz="1600" dirty="0"/>
              <a:t>α ΑΕΙ </a:t>
            </a:r>
            <a:r>
              <a:rPr lang="en-US" sz="1600" dirty="0" err="1"/>
              <a:t>κ</a:t>
            </a:r>
            <a:r>
              <a:rPr lang="en-US" sz="1600" dirty="0"/>
              <a:t>α</a:t>
            </a:r>
            <a:r>
              <a:rPr lang="en-US" sz="1600" dirty="0" err="1"/>
              <a:t>ι</a:t>
            </a:r>
            <a:r>
              <a:rPr lang="en-US" sz="1600" dirty="0"/>
              <a:t> </a:t>
            </a:r>
            <a:r>
              <a:rPr lang="en-US" sz="1600" dirty="0" err="1"/>
              <a:t>στ</a:t>
            </a:r>
            <a:r>
              <a:rPr lang="en-US" sz="1600" dirty="0"/>
              <a:t>α ΙΕΚ </a:t>
            </a:r>
            <a:r>
              <a:rPr lang="en-US" sz="1600" dirty="0" err="1"/>
              <a:t>θ</a:t>
            </a:r>
            <a:r>
              <a:rPr lang="en-US" sz="1600" dirty="0"/>
              <a:t>α π</a:t>
            </a:r>
            <a:r>
              <a:rPr lang="en-US" sz="1600" dirty="0" err="1"/>
              <a:t>ρέ</a:t>
            </a:r>
            <a:r>
              <a:rPr lang="en-US" sz="1600" dirty="0"/>
              <a:t>π</a:t>
            </a:r>
            <a:r>
              <a:rPr lang="en-US" sz="1600" dirty="0" err="1"/>
              <a:t>ει</a:t>
            </a:r>
            <a:r>
              <a:rPr lang="en-US" sz="1600" dirty="0"/>
              <a:t> </a:t>
            </a:r>
            <a:r>
              <a:rPr lang="en-US" sz="1600" dirty="0" err="1"/>
              <a:t>ν</a:t>
            </a:r>
            <a:r>
              <a:rPr lang="en-US" sz="1600" dirty="0"/>
              <a:t>α </a:t>
            </a:r>
            <a:r>
              <a:rPr lang="en-US" sz="1600" dirty="0" err="1"/>
              <a:t>ε</a:t>
            </a:r>
            <a:r>
              <a:rPr lang="en-US" sz="1600" dirty="0"/>
              <a:t>π</a:t>
            </a:r>
            <a:r>
              <a:rPr lang="en-US" sz="1600" dirty="0" err="1"/>
              <a:t>ιλέξει</a:t>
            </a:r>
            <a:r>
              <a:rPr lang="en-US" sz="1600" dirty="0"/>
              <a:t> π</a:t>
            </a:r>
            <a:r>
              <a:rPr lang="en-US" sz="1600" dirty="0" err="1"/>
              <a:t>ου</a:t>
            </a:r>
            <a:r>
              <a:rPr lang="en-US" sz="1600" dirty="0"/>
              <a:t> </a:t>
            </a:r>
            <a:r>
              <a:rPr lang="en-US" sz="1600" dirty="0" err="1"/>
              <a:t>θέλει</a:t>
            </a:r>
            <a:r>
              <a:rPr lang="en-US" sz="1600" dirty="0"/>
              <a:t> </a:t>
            </a:r>
            <a:r>
              <a:rPr lang="en-US" sz="1600" dirty="0" err="1"/>
              <a:t>ν</a:t>
            </a:r>
            <a:r>
              <a:rPr lang="en-US" sz="1600" dirty="0"/>
              <a:t>α </a:t>
            </a:r>
            <a:r>
              <a:rPr lang="en-US" sz="1600" dirty="0" err="1"/>
              <a:t>φοιτήσει</a:t>
            </a:r>
            <a:r>
              <a:rPr lang="en-US" sz="1600" dirty="0"/>
              <a:t>.</a:t>
            </a:r>
            <a:br>
              <a:rPr lang="en-US" sz="1600" dirty="0"/>
            </a:br>
            <a:r>
              <a:rPr lang="en-US" sz="1600" dirty="0" err="1"/>
              <a:t>Α</a:t>
            </a:r>
            <a:r>
              <a:rPr lang="en-US" sz="1600" dirty="0"/>
              <a:t>πα</a:t>
            </a:r>
            <a:r>
              <a:rPr lang="en-US" sz="1600" dirty="0" err="1"/>
              <a:t>γορεύετ</a:t>
            </a:r>
            <a:r>
              <a:rPr lang="en-US" sz="1600" dirty="0"/>
              <a:t>α</a:t>
            </a:r>
            <a:r>
              <a:rPr lang="en-US" sz="1600" dirty="0" err="1"/>
              <a:t>ι</a:t>
            </a:r>
            <a:r>
              <a:rPr lang="en-US" sz="1600" dirty="0"/>
              <a:t> </a:t>
            </a:r>
            <a:r>
              <a:rPr lang="en-US" sz="1600" dirty="0" err="1"/>
              <a:t>η</a:t>
            </a:r>
            <a:r>
              <a:rPr lang="en-US" sz="1600" dirty="0"/>
              <a:t> </a:t>
            </a:r>
            <a:r>
              <a:rPr lang="en-US" sz="1600" dirty="0" err="1"/>
              <a:t>εγγρ</a:t>
            </a:r>
            <a:r>
              <a:rPr lang="en-US" sz="1600" dirty="0"/>
              <a:t>α</a:t>
            </a:r>
            <a:r>
              <a:rPr lang="en-US" sz="1600" dirty="0" err="1"/>
              <a:t>φή</a:t>
            </a:r>
            <a:r>
              <a:rPr lang="en-US" sz="1600" dirty="0"/>
              <a:t> </a:t>
            </a:r>
            <a:r>
              <a:rPr lang="en-US" sz="1600" dirty="0" err="1"/>
              <a:t>του</a:t>
            </a:r>
            <a:r>
              <a:rPr lang="en-US" sz="1600" dirty="0"/>
              <a:t> </a:t>
            </a:r>
            <a:r>
              <a:rPr lang="en-US" sz="1600" dirty="0" err="1"/>
              <a:t>υ</a:t>
            </a:r>
            <a:r>
              <a:rPr lang="en-US" sz="1600" dirty="0"/>
              <a:t>π</a:t>
            </a:r>
            <a:r>
              <a:rPr lang="en-US" sz="1600" dirty="0" err="1"/>
              <a:t>οψηφίου</a:t>
            </a:r>
            <a:r>
              <a:rPr lang="en-US" sz="1600" dirty="0"/>
              <a:t> </a:t>
            </a:r>
            <a:r>
              <a:rPr lang="en-US" sz="1600" dirty="0" err="1"/>
              <a:t>τ</a:t>
            </a:r>
            <a:r>
              <a:rPr lang="en-US" sz="1600" dirty="0"/>
              <a:t>α</a:t>
            </a:r>
            <a:r>
              <a:rPr lang="en-US" sz="1600" dirty="0" err="1"/>
              <a:t>υτόχρον</a:t>
            </a:r>
            <a:r>
              <a:rPr lang="en-US" sz="1600" dirty="0"/>
              <a:t>α </a:t>
            </a:r>
            <a:r>
              <a:rPr lang="en-US" sz="1600" dirty="0" err="1"/>
              <a:t>σε</a:t>
            </a:r>
            <a:r>
              <a:rPr lang="en-US" sz="1600" dirty="0"/>
              <a:t> </a:t>
            </a:r>
            <a:r>
              <a:rPr lang="en-US" sz="1600" dirty="0" err="1"/>
              <a:t>σχολή</a:t>
            </a:r>
            <a:r>
              <a:rPr lang="en-US" sz="1600" dirty="0"/>
              <a:t> Α.Ε.Ι. </a:t>
            </a:r>
            <a:r>
              <a:rPr lang="en-US" sz="1600" dirty="0" err="1"/>
              <a:t>κ</a:t>
            </a:r>
            <a:r>
              <a:rPr lang="en-US" sz="1600" dirty="0"/>
              <a:t>α</a:t>
            </a:r>
            <a:r>
              <a:rPr lang="en-US" sz="1600" dirty="0" err="1"/>
              <a:t>ι</a:t>
            </a:r>
            <a:r>
              <a:rPr lang="en-US" sz="1600" dirty="0"/>
              <a:t> </a:t>
            </a:r>
            <a:r>
              <a:rPr lang="en-US" sz="1600" dirty="0" err="1"/>
              <a:t>σε</a:t>
            </a:r>
            <a:r>
              <a:rPr lang="en-US" sz="1600" dirty="0"/>
              <a:t> </a:t>
            </a:r>
            <a:r>
              <a:rPr lang="en-US" sz="1600" dirty="0" err="1"/>
              <a:t>δημόσιο</a:t>
            </a:r>
            <a:r>
              <a:rPr lang="en-US" sz="1600" dirty="0"/>
              <a:t> Ι.Ε.Κ.</a:t>
            </a:r>
          </a:p>
          <a:p>
            <a:r>
              <a:rPr lang="en-US" sz="1600" dirty="0"/>
              <a:t> </a:t>
            </a:r>
            <a:r>
              <a:rPr lang="en-US" sz="1600" dirty="0" err="1"/>
              <a:t>Αυτοί</a:t>
            </a:r>
            <a:r>
              <a:rPr lang="en-US" sz="1600" dirty="0"/>
              <a:t> π</a:t>
            </a:r>
            <a:r>
              <a:rPr lang="en-US" sz="1600" dirty="0" err="1"/>
              <a:t>ου</a:t>
            </a:r>
            <a:r>
              <a:rPr lang="en-US" sz="1600" dirty="0"/>
              <a:t> </a:t>
            </a:r>
            <a:r>
              <a:rPr lang="en-US" sz="1600" dirty="0" err="1"/>
              <a:t>δεν</a:t>
            </a:r>
            <a:r>
              <a:rPr lang="en-US" sz="1600" dirty="0"/>
              <a:t> </a:t>
            </a:r>
            <a:r>
              <a:rPr lang="en-US" sz="1600" dirty="0" err="1"/>
              <a:t>κ</a:t>
            </a:r>
            <a:r>
              <a:rPr lang="en-US" sz="1600" dirty="0"/>
              <a:t>α</a:t>
            </a:r>
            <a:r>
              <a:rPr lang="en-US" sz="1600" dirty="0" err="1"/>
              <a:t>τόρθωσ</a:t>
            </a:r>
            <a:r>
              <a:rPr lang="en-US" sz="1600" dirty="0"/>
              <a:t>α</a:t>
            </a:r>
            <a:r>
              <a:rPr lang="en-US" sz="1600" dirty="0" err="1"/>
              <a:t>ν</a:t>
            </a:r>
            <a:r>
              <a:rPr lang="en-US" sz="1600" dirty="0"/>
              <a:t> </a:t>
            </a:r>
            <a:r>
              <a:rPr lang="en-US" sz="1600" dirty="0" err="1"/>
              <a:t>ν</a:t>
            </a:r>
            <a:r>
              <a:rPr lang="en-US" sz="1600" dirty="0"/>
              <a:t>α μπ</a:t>
            </a:r>
            <a:r>
              <a:rPr lang="en-US" sz="1600" dirty="0" err="1"/>
              <a:t>ουν</a:t>
            </a:r>
            <a:r>
              <a:rPr lang="en-US" sz="1600" dirty="0"/>
              <a:t> </a:t>
            </a:r>
            <a:r>
              <a:rPr lang="en-US" sz="1600" dirty="0" err="1"/>
              <a:t>σε</a:t>
            </a:r>
            <a:r>
              <a:rPr lang="en-US" sz="1600" dirty="0"/>
              <a:t> </a:t>
            </a:r>
            <a:r>
              <a:rPr lang="en-US" sz="1600" dirty="0" err="1"/>
              <a:t>δημόσιο</a:t>
            </a:r>
            <a:r>
              <a:rPr lang="en-US" sz="1600" dirty="0"/>
              <a:t> Ι.Ε.Κ., </a:t>
            </a:r>
            <a:r>
              <a:rPr lang="en-US" sz="1600" dirty="0" err="1"/>
              <a:t>με</a:t>
            </a:r>
            <a:r>
              <a:rPr lang="en-US" sz="1600" dirty="0"/>
              <a:t> </a:t>
            </a:r>
            <a:r>
              <a:rPr lang="en-US" sz="1600" dirty="0" err="1"/>
              <a:t>το</a:t>
            </a:r>
            <a:r>
              <a:rPr lang="en-US" sz="1600" dirty="0"/>
              <a:t> πα</a:t>
            </a:r>
            <a:r>
              <a:rPr lang="en-US" sz="1600" dirty="0" err="1"/>
              <a:t>ράλληλο</a:t>
            </a:r>
            <a:r>
              <a:rPr lang="en-US" sz="1600" dirty="0"/>
              <a:t> </a:t>
            </a:r>
            <a:r>
              <a:rPr lang="en-US" sz="1600" dirty="0" err="1"/>
              <a:t>μηχ</a:t>
            </a:r>
            <a:r>
              <a:rPr lang="en-US" sz="1600" dirty="0"/>
              <a:t>α</a:t>
            </a:r>
            <a:r>
              <a:rPr lang="en-US" sz="1600" dirty="0" err="1"/>
              <a:t>νογρ</a:t>
            </a:r>
            <a:r>
              <a:rPr lang="en-US" sz="1600" dirty="0"/>
              <a:t>α</a:t>
            </a:r>
            <a:r>
              <a:rPr lang="en-US" sz="1600" dirty="0" err="1"/>
              <a:t>φικό</a:t>
            </a:r>
            <a:r>
              <a:rPr lang="en-US" sz="1600" dirty="0"/>
              <a:t>, μπ</a:t>
            </a:r>
            <a:r>
              <a:rPr lang="en-US" sz="1600" dirty="0" err="1"/>
              <a:t>ορούν</a:t>
            </a:r>
            <a:r>
              <a:rPr lang="en-US" sz="1600" dirty="0"/>
              <a:t> </a:t>
            </a:r>
            <a:r>
              <a:rPr lang="en-US" sz="1600" dirty="0" err="1"/>
              <a:t>ν</a:t>
            </a:r>
            <a:r>
              <a:rPr lang="en-US" sz="1600" dirty="0"/>
              <a:t>α </a:t>
            </a:r>
            <a:r>
              <a:rPr lang="en-US" sz="1600" dirty="0" err="1"/>
              <a:t>υ</a:t>
            </a:r>
            <a:r>
              <a:rPr lang="en-US" sz="1600" dirty="0"/>
              <a:t>π</a:t>
            </a:r>
            <a:r>
              <a:rPr lang="en-US" sz="1600" dirty="0" err="1"/>
              <a:t>ο</a:t>
            </a:r>
            <a:r>
              <a:rPr lang="en-US" sz="1600" dirty="0"/>
              <a:t>β</a:t>
            </a:r>
            <a:r>
              <a:rPr lang="en-US" sz="1600" dirty="0" err="1"/>
              <a:t>άλουν</a:t>
            </a:r>
            <a:r>
              <a:rPr lang="en-US" sz="1600" dirty="0"/>
              <a:t> </a:t>
            </a:r>
            <a:r>
              <a:rPr lang="en-US" sz="1600" dirty="0" err="1"/>
              <a:t>ξ</a:t>
            </a:r>
            <a:r>
              <a:rPr lang="en-US" sz="1600" dirty="0"/>
              <a:t>α</a:t>
            </a:r>
            <a:r>
              <a:rPr lang="en-US" sz="1600" dirty="0" err="1"/>
              <a:t>νά</a:t>
            </a:r>
            <a:r>
              <a:rPr lang="en-US" sz="1600" dirty="0"/>
              <a:t> α</a:t>
            </a:r>
            <a:r>
              <a:rPr lang="en-US" sz="1600" dirty="0" err="1"/>
              <a:t>ίτηση</a:t>
            </a:r>
            <a:r>
              <a:rPr lang="en-US" sz="1600" dirty="0"/>
              <a:t> απ</a:t>
            </a:r>
            <a:r>
              <a:rPr lang="en-US" sz="1600" dirty="0" err="1"/>
              <a:t>ευθεί</a:t>
            </a:r>
            <a:r>
              <a:rPr lang="en-US" sz="1600" dirty="0"/>
              <a:t>α</a:t>
            </a:r>
            <a:r>
              <a:rPr lang="en-US" sz="1600" dirty="0" err="1"/>
              <a:t>ς</a:t>
            </a:r>
            <a:r>
              <a:rPr lang="en-US" sz="1600" dirty="0"/>
              <a:t> </a:t>
            </a:r>
            <a:r>
              <a:rPr lang="en-US" sz="1600" dirty="0" err="1"/>
              <a:t>στο</a:t>
            </a:r>
            <a:r>
              <a:rPr lang="en-US" sz="1600" dirty="0"/>
              <a:t> Ι.Ε.Κ..</a:t>
            </a:r>
          </a:p>
        </p:txBody>
      </p:sp>
    </p:spTree>
    <p:extLst>
      <p:ext uri="{BB962C8B-B14F-4D97-AF65-F5344CB8AC3E}">
        <p14:creationId xmlns:p14="http://schemas.microsoft.com/office/powerpoint/2010/main" val="501311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392575"/>
            <a:ext cx="6946875" cy="766200"/>
          </a:xfrm>
        </p:spPr>
        <p:txBody>
          <a:bodyPr/>
          <a:lstStyle/>
          <a:p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19</a:t>
            </a:fld>
            <a:endParaRPr lang="uk-U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27350"/>
            <a:ext cx="7191021" cy="349865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14793"/>
            <a:ext cx="7191021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FFFFFF"/>
                </a:solidFill>
              </a:rPr>
              <a:t>Φέτος </a:t>
            </a:r>
            <a:r>
              <a:rPr lang="en-US" sz="1600" b="1" dirty="0" err="1">
                <a:solidFill>
                  <a:srgbClr val="FFFFFF"/>
                </a:solidFill>
              </a:rPr>
              <a:t>οι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υ</a:t>
            </a:r>
            <a:r>
              <a:rPr lang="en-US" sz="1600" b="1" dirty="0">
                <a:solidFill>
                  <a:srgbClr val="FFFFFF"/>
                </a:solidFill>
              </a:rPr>
              <a:t>π</a:t>
            </a:r>
            <a:r>
              <a:rPr lang="en-US" sz="1600" b="1" dirty="0" err="1">
                <a:solidFill>
                  <a:srgbClr val="FFFFFF"/>
                </a:solidFill>
              </a:rPr>
              <a:t>οψήφιοι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 smtClean="0">
                <a:solidFill>
                  <a:srgbClr val="FFFFFF"/>
                </a:solidFill>
              </a:rPr>
              <a:t>θ</a:t>
            </a:r>
            <a:r>
              <a:rPr lang="en-US" sz="1600" b="1" dirty="0" smtClean="0">
                <a:solidFill>
                  <a:srgbClr val="FFFFFF"/>
                </a:solidFill>
              </a:rPr>
              <a:t>α </a:t>
            </a:r>
            <a:r>
              <a:rPr lang="en-US" sz="1600" b="1" dirty="0" err="1">
                <a:solidFill>
                  <a:srgbClr val="FFFFFF"/>
                </a:solidFill>
              </a:rPr>
              <a:t>ενημερωθούν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l-GR" sz="1600" b="1" dirty="0">
                <a:solidFill>
                  <a:srgbClr val="FFFFFF"/>
                </a:solidFill>
              </a:rPr>
              <a:t>μ</a:t>
            </a:r>
            <a:r>
              <a:rPr lang="en-US" sz="1600" b="1" dirty="0" err="1">
                <a:solidFill>
                  <a:srgbClr val="FFFFFF"/>
                </a:solidFill>
              </a:rPr>
              <a:t>ε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sms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 smtClean="0">
                <a:solidFill>
                  <a:srgbClr val="FFFFFF"/>
                </a:solidFill>
              </a:rPr>
              <a:t>γι</a:t>
            </a:r>
            <a:r>
              <a:rPr lang="en-US" sz="1600" b="1" dirty="0" smtClean="0">
                <a:solidFill>
                  <a:srgbClr val="FFFFFF"/>
                </a:solidFill>
              </a:rPr>
              <a:t>α </a:t>
            </a:r>
            <a:r>
              <a:rPr lang="en-US" sz="1600" b="1" dirty="0" err="1">
                <a:solidFill>
                  <a:srgbClr val="FFFFFF"/>
                </a:solidFill>
              </a:rPr>
              <a:t>τις</a:t>
            </a:r>
            <a:r>
              <a:rPr lang="en-US" sz="1600" b="1" dirty="0">
                <a:solidFill>
                  <a:srgbClr val="FFFFFF"/>
                </a:solidFill>
              </a:rPr>
              <a:t> βα</a:t>
            </a:r>
            <a:r>
              <a:rPr lang="en-US" sz="1600" b="1" dirty="0" err="1">
                <a:solidFill>
                  <a:srgbClr val="FFFFFF"/>
                </a:solidFill>
              </a:rPr>
              <a:t>θμολογίες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των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Π</a:t>
            </a:r>
            <a:r>
              <a:rPr lang="en-US" sz="1600" b="1" dirty="0">
                <a:solidFill>
                  <a:srgbClr val="FFFFFF"/>
                </a:solidFill>
              </a:rPr>
              <a:t>α</a:t>
            </a:r>
            <a:r>
              <a:rPr lang="en-US" sz="1600" b="1" dirty="0" err="1">
                <a:solidFill>
                  <a:srgbClr val="FFFFFF"/>
                </a:solidFill>
              </a:rPr>
              <a:t>νελλ</a:t>
            </a:r>
            <a:r>
              <a:rPr lang="en-US" sz="1600" b="1" dirty="0">
                <a:solidFill>
                  <a:srgbClr val="FFFFFF"/>
                </a:solidFill>
              </a:rPr>
              <a:t>α</a:t>
            </a:r>
            <a:r>
              <a:rPr lang="en-US" sz="1600" b="1" dirty="0" err="1">
                <a:solidFill>
                  <a:srgbClr val="FFFFFF"/>
                </a:solidFill>
              </a:rPr>
              <a:t>δικών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κ</a:t>
            </a:r>
            <a:r>
              <a:rPr lang="en-US" sz="1600" b="1" dirty="0">
                <a:solidFill>
                  <a:srgbClr val="FFFFFF"/>
                </a:solidFill>
              </a:rPr>
              <a:t>α</a:t>
            </a:r>
            <a:r>
              <a:rPr lang="en-US" sz="1600" b="1" dirty="0" err="1">
                <a:solidFill>
                  <a:srgbClr val="FFFFFF"/>
                </a:solidFill>
              </a:rPr>
              <a:t>ι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το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τμήμ</a:t>
            </a:r>
            <a:r>
              <a:rPr lang="en-US" sz="1600" b="1" dirty="0">
                <a:solidFill>
                  <a:srgbClr val="FFFFFF"/>
                </a:solidFill>
              </a:rPr>
              <a:t>α π</a:t>
            </a:r>
            <a:r>
              <a:rPr lang="en-US" sz="1600" b="1" dirty="0" err="1">
                <a:solidFill>
                  <a:srgbClr val="FFFFFF"/>
                </a:solidFill>
              </a:rPr>
              <a:t>ου</a:t>
            </a:r>
            <a:r>
              <a:rPr lang="en-US" sz="1600" b="1" dirty="0">
                <a:solidFill>
                  <a:srgbClr val="FFFFFF"/>
                </a:solidFill>
              </a:rPr>
              <a:t> «π</a:t>
            </a:r>
            <a:r>
              <a:rPr lang="en-US" sz="1600" b="1" dirty="0" err="1">
                <a:solidFill>
                  <a:srgbClr val="FFFFFF"/>
                </a:solidFill>
              </a:rPr>
              <a:t>έτυχ</a:t>
            </a:r>
            <a:r>
              <a:rPr lang="en-US" sz="1600" b="1" dirty="0">
                <a:solidFill>
                  <a:srgbClr val="FFFFFF"/>
                </a:solidFill>
              </a:rPr>
              <a:t>α</a:t>
            </a:r>
            <a:r>
              <a:rPr lang="en-US" sz="1600" b="1" dirty="0" err="1">
                <a:solidFill>
                  <a:srgbClr val="FFFFFF"/>
                </a:solidFill>
              </a:rPr>
              <a:t>ν</a:t>
            </a:r>
            <a:r>
              <a:rPr lang="en-US" sz="1800" b="1" dirty="0">
                <a:solidFill>
                  <a:srgbClr val="FFFFFF"/>
                </a:solidFill>
              </a:rPr>
              <a:t>»</a:t>
            </a:r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179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dirty="0" smtClean="0"/>
              <a:t>ΤΙ </a:t>
            </a:r>
            <a:r>
              <a:rPr lang="el-GR" sz="2400" dirty="0" smtClean="0"/>
              <a:t>ΙΣΧΥΕΙ </a:t>
            </a:r>
            <a:r>
              <a:rPr lang="el-GR" sz="2400" dirty="0" smtClean="0"/>
              <a:t>ΑΠΟ ΦΕΤΟΣ</a:t>
            </a:r>
            <a:endParaRPr sz="2400" dirty="0"/>
          </a:p>
        </p:txBody>
      </p:sp>
      <p:sp>
        <p:nvSpPr>
          <p:cNvPr id="191" name="Google Shape;191;p12"/>
          <p:cNvSpPr txBox="1">
            <a:spLocks noGrp="1"/>
          </p:cNvSpPr>
          <p:nvPr>
            <p:ph type="body" idx="2"/>
          </p:nvPr>
        </p:nvSpPr>
        <p:spPr>
          <a:xfrm>
            <a:off x="4864600" y="1758472"/>
            <a:ext cx="3987300" cy="24960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l-GR" sz="1800" i="1" dirty="0" smtClean="0">
                <a:solidFill>
                  <a:srgbClr val="3F5378"/>
                </a:solidFill>
              </a:rPr>
              <a:t>Ωστόσο το 2022 με την υποβολή του Β΄ μηχανογραφικού </a:t>
            </a:r>
            <a:r>
              <a:rPr lang="en-US" sz="1800" dirty="0" err="1" smtClean="0"/>
              <a:t>οι</a:t>
            </a:r>
            <a:r>
              <a:rPr lang="en-US" sz="1800" dirty="0" smtClean="0"/>
              <a:t> </a:t>
            </a:r>
            <a:r>
              <a:rPr lang="en-US" sz="1800" dirty="0" err="1" smtClean="0"/>
              <a:t>υ</a:t>
            </a:r>
            <a:r>
              <a:rPr lang="en-US" sz="1800" dirty="0" smtClean="0"/>
              <a:t>π</a:t>
            </a:r>
            <a:r>
              <a:rPr lang="en-US" sz="1800" dirty="0" err="1" smtClean="0"/>
              <a:t>οψήφιοι</a:t>
            </a:r>
            <a:r>
              <a:rPr lang="en-US" sz="1800" dirty="0" smtClean="0"/>
              <a:t> </a:t>
            </a:r>
            <a:r>
              <a:rPr lang="el-GR" sz="1800" dirty="0" smtClean="0"/>
              <a:t>θα </a:t>
            </a:r>
            <a:r>
              <a:rPr lang="en-US" sz="1800" dirty="0" err="1" smtClean="0"/>
              <a:t>διεκδικούν</a:t>
            </a:r>
            <a:r>
              <a:rPr lang="en-US" sz="1800" dirty="0" smtClean="0"/>
              <a:t> </a:t>
            </a:r>
            <a:r>
              <a:rPr lang="en-US" sz="1800" dirty="0" err="1" smtClean="0"/>
              <a:t>τις</a:t>
            </a:r>
            <a:r>
              <a:rPr lang="en-US" sz="1800" dirty="0" smtClean="0"/>
              <a:t> </a:t>
            </a:r>
            <a:r>
              <a:rPr lang="en-US" sz="1800" dirty="0" err="1" smtClean="0"/>
              <a:t>θέσεις</a:t>
            </a:r>
            <a:r>
              <a:rPr lang="en-US" sz="1800" dirty="0" smtClean="0"/>
              <a:t> </a:t>
            </a:r>
            <a:r>
              <a:rPr lang="en-US" sz="1800" dirty="0" err="1" smtClean="0"/>
              <a:t>των</a:t>
            </a:r>
            <a:r>
              <a:rPr lang="en-US" sz="1800" dirty="0" smtClean="0"/>
              <a:t> </a:t>
            </a:r>
            <a:r>
              <a:rPr lang="en-US" sz="1800" dirty="0" err="1" smtClean="0"/>
              <a:t>οικείων</a:t>
            </a:r>
            <a:r>
              <a:rPr lang="en-US" sz="1800" dirty="0" smtClean="0"/>
              <a:t> </a:t>
            </a:r>
            <a:r>
              <a:rPr lang="en-US" sz="1800" dirty="0" err="1" smtClean="0"/>
              <a:t>σχολών</a:t>
            </a:r>
            <a:r>
              <a:rPr lang="en-US" sz="1800" dirty="0" smtClean="0"/>
              <a:t>, </a:t>
            </a:r>
            <a:r>
              <a:rPr lang="en-US" sz="1800" dirty="0" err="1" smtClean="0"/>
              <a:t>τμημάτων</a:t>
            </a:r>
            <a:r>
              <a:rPr lang="en-US" sz="1800" dirty="0" smtClean="0"/>
              <a:t> </a:t>
            </a:r>
            <a:r>
              <a:rPr lang="en-US" sz="1800" dirty="0" err="1" smtClean="0"/>
              <a:t>ή</a:t>
            </a:r>
            <a:r>
              <a:rPr lang="en-US" sz="1800" dirty="0" smtClean="0"/>
              <a:t> </a:t>
            </a:r>
            <a:r>
              <a:rPr lang="en-US" sz="1800" dirty="0" err="1" smtClean="0"/>
              <a:t>εισ</a:t>
            </a:r>
            <a:r>
              <a:rPr lang="en-US" sz="1800" dirty="0" smtClean="0"/>
              <a:t>α</a:t>
            </a:r>
            <a:r>
              <a:rPr lang="en-US" sz="1800" dirty="0" err="1" smtClean="0"/>
              <a:t>γωγικών</a:t>
            </a:r>
            <a:r>
              <a:rPr lang="en-US" sz="1800" dirty="0" smtClean="0"/>
              <a:t> </a:t>
            </a:r>
            <a:r>
              <a:rPr lang="en-US" sz="1800" dirty="0" err="1" smtClean="0"/>
              <a:t>κ</a:t>
            </a:r>
            <a:r>
              <a:rPr lang="en-US" sz="1800" dirty="0" smtClean="0"/>
              <a:t>α</a:t>
            </a:r>
            <a:r>
              <a:rPr lang="en-US" sz="1800" dirty="0" err="1" smtClean="0"/>
              <a:t>τευθύνσεων</a:t>
            </a:r>
            <a:r>
              <a:rPr lang="en-US" sz="1800" dirty="0" smtClean="0"/>
              <a:t>, </a:t>
            </a:r>
            <a:r>
              <a:rPr lang="en-US" sz="1800" dirty="0" err="1" smtClean="0"/>
              <a:t>οι</a:t>
            </a:r>
            <a:r>
              <a:rPr lang="en-US" sz="1800" dirty="0" smtClean="0"/>
              <a:t> </a:t>
            </a:r>
            <a:r>
              <a:rPr lang="en-US" sz="1800" dirty="0" err="1" smtClean="0"/>
              <a:t>ο</a:t>
            </a:r>
            <a:r>
              <a:rPr lang="en-US" sz="1800" dirty="0" smtClean="0"/>
              <a:t>π</a:t>
            </a:r>
            <a:r>
              <a:rPr lang="en-US" sz="1800" dirty="0" err="1" smtClean="0"/>
              <a:t>οίες</a:t>
            </a:r>
            <a:r>
              <a:rPr lang="en-US" sz="1800" dirty="0" smtClean="0"/>
              <a:t> </a:t>
            </a:r>
            <a:r>
              <a:rPr lang="en-US" sz="1800" dirty="0" err="1" smtClean="0"/>
              <a:t>δεν</a:t>
            </a:r>
            <a:r>
              <a:rPr lang="en-US" sz="1800" dirty="0" smtClean="0"/>
              <a:t> π</a:t>
            </a:r>
            <a:r>
              <a:rPr lang="en-US" sz="1800" dirty="0" err="1" smtClean="0"/>
              <a:t>ληρώθηκ</a:t>
            </a:r>
            <a:r>
              <a:rPr lang="en-US" sz="1800" dirty="0" smtClean="0"/>
              <a:t>α</a:t>
            </a:r>
            <a:r>
              <a:rPr lang="en-US" sz="1800" dirty="0" err="1" smtClean="0"/>
              <a:t>ν</a:t>
            </a:r>
            <a:r>
              <a:rPr lang="en-US" sz="1800" dirty="0" smtClean="0"/>
              <a:t> </a:t>
            </a:r>
            <a:r>
              <a:rPr lang="en-US" sz="1800" dirty="0" err="1" smtClean="0"/>
              <a:t>κ</a:t>
            </a:r>
            <a:r>
              <a:rPr lang="en-US" sz="1800" dirty="0" smtClean="0"/>
              <a:t>α</a:t>
            </a:r>
            <a:r>
              <a:rPr lang="en-US" sz="1800" dirty="0" err="1" smtClean="0"/>
              <a:t>τά</a:t>
            </a:r>
            <a:r>
              <a:rPr lang="en-US" sz="1800" dirty="0" smtClean="0"/>
              <a:t> </a:t>
            </a:r>
            <a:r>
              <a:rPr lang="en-US" sz="1800" dirty="0" err="1" smtClean="0"/>
              <a:t>τη</a:t>
            </a:r>
            <a:r>
              <a:rPr lang="en-US" sz="1800" dirty="0" smtClean="0"/>
              <a:t> </a:t>
            </a:r>
            <a:r>
              <a:rPr lang="en-US" sz="1800" dirty="0" err="1" smtClean="0"/>
              <a:t>δι</a:t>
            </a:r>
            <a:r>
              <a:rPr lang="en-US" sz="1800" dirty="0" smtClean="0"/>
              <a:t>α</a:t>
            </a:r>
            <a:r>
              <a:rPr lang="en-US" sz="1800" dirty="0" err="1" smtClean="0"/>
              <a:t>δικ</a:t>
            </a:r>
            <a:r>
              <a:rPr lang="en-US" sz="1800" dirty="0" smtClean="0"/>
              <a:t>α</a:t>
            </a:r>
            <a:r>
              <a:rPr lang="en-US" sz="1800" dirty="0" err="1" smtClean="0"/>
              <a:t>σί</a:t>
            </a:r>
            <a:r>
              <a:rPr lang="en-US" sz="1800" dirty="0" smtClean="0"/>
              <a:t>α </a:t>
            </a:r>
            <a:r>
              <a:rPr lang="en-US" sz="1800" dirty="0" err="1" smtClean="0"/>
              <a:t>του</a:t>
            </a:r>
            <a:r>
              <a:rPr lang="en-US" sz="1800" dirty="0" smtClean="0"/>
              <a:t> </a:t>
            </a:r>
            <a:r>
              <a:rPr lang="en-US" sz="1800" dirty="0" err="1" smtClean="0"/>
              <a:t>Α</a:t>
            </a:r>
            <a:r>
              <a:rPr lang="en-US" sz="1800" dirty="0" smtClean="0"/>
              <a:t> </a:t>
            </a:r>
            <a:r>
              <a:rPr lang="en-US" sz="1800" dirty="0" err="1" smtClean="0"/>
              <a:t>Μηχ</a:t>
            </a:r>
            <a:r>
              <a:rPr lang="en-US" sz="1800" dirty="0" smtClean="0"/>
              <a:t>α</a:t>
            </a:r>
            <a:r>
              <a:rPr lang="en-US" sz="1800" dirty="0" err="1" smtClean="0"/>
              <a:t>νογρ</a:t>
            </a:r>
            <a:r>
              <a:rPr lang="en-US" sz="1800" dirty="0" smtClean="0"/>
              <a:t>α</a:t>
            </a:r>
            <a:r>
              <a:rPr lang="en-US" sz="1800" dirty="0" err="1" smtClean="0"/>
              <a:t>φικού</a:t>
            </a:r>
            <a:r>
              <a:rPr lang="en-US" sz="1800" dirty="0" smtClean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i="1" dirty="0">
              <a:solidFill>
                <a:srgbClr val="3F5378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293682" y="1744424"/>
            <a:ext cx="4227517" cy="30307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>
              <a:buNone/>
            </a:pPr>
            <a:r>
              <a:rPr lang="el-GR" sz="1800" b="1" dirty="0" err="1"/>
              <a:t>Θ</a:t>
            </a:r>
            <a:r>
              <a:rPr lang="en-US" sz="1800" b="1" dirty="0" smtClean="0"/>
              <a:t>α </a:t>
            </a:r>
            <a:r>
              <a:rPr lang="en-US" sz="1800" b="1" dirty="0" err="1" smtClean="0"/>
              <a:t>υ</a:t>
            </a:r>
            <a:r>
              <a:rPr lang="en-US" sz="1800" b="1" dirty="0" smtClean="0"/>
              <a:t>π</a:t>
            </a:r>
            <a:r>
              <a:rPr lang="en-US" sz="1800" b="1" dirty="0" err="1" smtClean="0"/>
              <a:t>άρξει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μείωση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του</a:t>
            </a:r>
            <a:r>
              <a:rPr lang="en-US" sz="1800" b="1" dirty="0" smtClean="0"/>
              <a:t> α</a:t>
            </a:r>
            <a:r>
              <a:rPr lang="en-US" sz="1800" b="1" dirty="0" err="1" smtClean="0"/>
              <a:t>ριθμού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εισ</a:t>
            </a:r>
            <a:r>
              <a:rPr lang="en-US" sz="1800" b="1" dirty="0" smtClean="0"/>
              <a:t>α</a:t>
            </a:r>
            <a:r>
              <a:rPr lang="en-US" sz="1800" b="1" dirty="0" err="1" smtClean="0"/>
              <a:t>κτέω</a:t>
            </a:r>
            <a:r>
              <a:rPr lang="el-GR" sz="1800" b="1" dirty="0" smtClean="0"/>
              <a:t>ν;</a:t>
            </a:r>
          </a:p>
          <a:p>
            <a:pPr marL="101600" indent="0">
              <a:buNone/>
            </a:pPr>
            <a:r>
              <a:rPr lang="el-GR" sz="1800" b="1" dirty="0" smtClean="0"/>
              <a:t>Ο</a:t>
            </a:r>
            <a:r>
              <a:rPr lang="en-US" sz="1800" dirty="0" smtClean="0"/>
              <a:t> α</a:t>
            </a:r>
            <a:r>
              <a:rPr lang="en-US" sz="1800" dirty="0" err="1" smtClean="0"/>
              <a:t>ριθμός</a:t>
            </a:r>
            <a:r>
              <a:rPr lang="en-US" sz="1800" dirty="0" smtClean="0"/>
              <a:t> </a:t>
            </a:r>
            <a:r>
              <a:rPr lang="en-US" sz="1800" dirty="0" err="1" smtClean="0"/>
              <a:t>των</a:t>
            </a:r>
            <a:r>
              <a:rPr lang="en-US" sz="1800" dirty="0" smtClean="0"/>
              <a:t> </a:t>
            </a:r>
            <a:r>
              <a:rPr lang="en-US" sz="1800" dirty="0" err="1" smtClean="0"/>
              <a:t>εισ</a:t>
            </a:r>
            <a:r>
              <a:rPr lang="en-US" sz="1800" dirty="0" smtClean="0"/>
              <a:t>α</a:t>
            </a:r>
            <a:r>
              <a:rPr lang="en-US" sz="1800" dirty="0" err="1" smtClean="0"/>
              <a:t>κτέων</a:t>
            </a:r>
            <a:r>
              <a:rPr lang="en-US" sz="1800" dirty="0" smtClean="0"/>
              <a:t> </a:t>
            </a:r>
            <a:r>
              <a:rPr lang="el-GR" sz="1800" dirty="0" smtClean="0"/>
              <a:t>σαν σ</a:t>
            </a:r>
            <a:r>
              <a:rPr lang="el-GR" sz="1800" dirty="0" smtClean="0"/>
              <a:t>ύνολο </a:t>
            </a:r>
            <a:r>
              <a:rPr lang="el-GR" sz="1800" dirty="0" smtClean="0"/>
              <a:t>φ</a:t>
            </a:r>
            <a:r>
              <a:rPr lang="el-GR" sz="1800" dirty="0" smtClean="0"/>
              <a:t>έτος </a:t>
            </a:r>
            <a:r>
              <a:rPr lang="en-US" sz="1800" dirty="0" err="1" smtClean="0"/>
              <a:t>θ</a:t>
            </a:r>
            <a:r>
              <a:rPr lang="en-US" sz="1800" dirty="0" smtClean="0"/>
              <a:t>α </a:t>
            </a:r>
            <a:r>
              <a:rPr lang="en-US" sz="1800" dirty="0" err="1" smtClean="0"/>
              <a:t>είν</a:t>
            </a:r>
            <a:r>
              <a:rPr lang="en-US" sz="1800" dirty="0" smtClean="0"/>
              <a:t>α</a:t>
            </a:r>
            <a:r>
              <a:rPr lang="en-US" sz="1800" dirty="0" err="1" smtClean="0"/>
              <a:t>ι</a:t>
            </a:r>
            <a:r>
              <a:rPr lang="en-US" sz="1800" dirty="0" smtClean="0"/>
              <a:t> π</a:t>
            </a:r>
            <a:r>
              <a:rPr lang="en-US" sz="1800" dirty="0" err="1" smtClean="0"/>
              <a:t>ερί</a:t>
            </a:r>
            <a:r>
              <a:rPr lang="en-US" sz="1800" dirty="0" smtClean="0"/>
              <a:t>π</a:t>
            </a:r>
            <a:r>
              <a:rPr lang="en-US" sz="1800" dirty="0" err="1" smtClean="0"/>
              <a:t>ου</a:t>
            </a:r>
            <a:r>
              <a:rPr lang="en-US" sz="1800" dirty="0" smtClean="0"/>
              <a:t> </a:t>
            </a:r>
            <a:r>
              <a:rPr lang="en-US" sz="1800" dirty="0" err="1" smtClean="0"/>
              <a:t>ο</a:t>
            </a:r>
            <a:r>
              <a:rPr lang="en-US" sz="1800" dirty="0" smtClean="0"/>
              <a:t> </a:t>
            </a:r>
            <a:r>
              <a:rPr lang="en-US" sz="1800" dirty="0" err="1" smtClean="0"/>
              <a:t>ίδιος</a:t>
            </a:r>
            <a:r>
              <a:rPr lang="en-US" sz="1800" dirty="0" smtClean="0"/>
              <a:t> </a:t>
            </a:r>
            <a:r>
              <a:rPr lang="en-US" sz="1800" dirty="0" err="1" smtClean="0"/>
              <a:t>με</a:t>
            </a:r>
            <a:r>
              <a:rPr lang="en-US" sz="1800" dirty="0" smtClean="0"/>
              <a:t> π</a:t>
            </a:r>
            <a:r>
              <a:rPr lang="en-US" sz="1800" dirty="0" err="1" smtClean="0"/>
              <a:t>έρσι</a:t>
            </a:r>
            <a:r>
              <a:rPr lang="el-GR" sz="1800" dirty="0" smtClean="0"/>
              <a:t>,</a:t>
            </a:r>
            <a:r>
              <a:rPr lang="en-US" sz="1800" dirty="0" smtClean="0"/>
              <a:t> α</a:t>
            </a:r>
            <a:r>
              <a:rPr lang="en-US" sz="1800" dirty="0" err="1" smtClean="0"/>
              <a:t>λλά</a:t>
            </a:r>
            <a:r>
              <a:rPr lang="en-US" sz="1800" dirty="0" smtClean="0"/>
              <a:t> </a:t>
            </a:r>
            <a:r>
              <a:rPr lang="en-US" sz="1800" dirty="0" err="1" smtClean="0"/>
              <a:t>η</a:t>
            </a:r>
            <a:r>
              <a:rPr lang="en-US" sz="1800" dirty="0" smtClean="0"/>
              <a:t> </a:t>
            </a:r>
            <a:r>
              <a:rPr lang="en-US" sz="1800" dirty="0" err="1" smtClean="0"/>
              <a:t>κ</a:t>
            </a:r>
            <a:r>
              <a:rPr lang="en-US" sz="1800" dirty="0" smtClean="0"/>
              <a:t>α</a:t>
            </a:r>
            <a:r>
              <a:rPr lang="en-US" sz="1800" dirty="0" err="1" smtClean="0"/>
              <a:t>τ</a:t>
            </a:r>
            <a:r>
              <a:rPr lang="en-US" sz="1800" dirty="0" smtClean="0"/>
              <a:t>α</a:t>
            </a:r>
            <a:r>
              <a:rPr lang="en-US" sz="1800" dirty="0" err="1" smtClean="0"/>
              <a:t>νομή</a:t>
            </a:r>
            <a:r>
              <a:rPr lang="en-US" sz="1800" dirty="0" smtClean="0"/>
              <a:t>  </a:t>
            </a:r>
            <a:r>
              <a:rPr lang="en-US" sz="1800" dirty="0" err="1" smtClean="0"/>
              <a:t>στ</a:t>
            </a:r>
            <a:r>
              <a:rPr lang="en-US" sz="1800" dirty="0" smtClean="0"/>
              <a:t>α </a:t>
            </a:r>
            <a:r>
              <a:rPr lang="en-US" sz="1800" dirty="0" err="1" smtClean="0"/>
              <a:t>τμήμ</a:t>
            </a:r>
            <a:r>
              <a:rPr lang="en-US" sz="1800" dirty="0" smtClean="0"/>
              <a:t>α</a:t>
            </a:r>
            <a:r>
              <a:rPr lang="en-US" sz="1800" dirty="0" err="1" smtClean="0"/>
              <a:t>τ</a:t>
            </a:r>
            <a:r>
              <a:rPr lang="en-US" sz="1800" dirty="0" smtClean="0"/>
              <a:t>α </a:t>
            </a:r>
            <a:r>
              <a:rPr lang="el-GR" sz="1800" dirty="0" smtClean="0"/>
              <a:t>θα διαφ</a:t>
            </a:r>
            <a:r>
              <a:rPr lang="el-GR" sz="1800" dirty="0" smtClean="0"/>
              <a:t>έρει</a:t>
            </a:r>
            <a:r>
              <a:rPr lang="en-US" sz="1800" dirty="0" smtClean="0"/>
              <a:t>. </a:t>
            </a:r>
            <a:r>
              <a:rPr lang="en-US" sz="1800" dirty="0" err="1" smtClean="0"/>
              <a:t>Θ</a:t>
            </a:r>
            <a:r>
              <a:rPr lang="en-US" sz="1800" dirty="0" smtClean="0"/>
              <a:t>α </a:t>
            </a:r>
            <a:r>
              <a:rPr lang="en-US" sz="1800" dirty="0" err="1" smtClean="0"/>
              <a:t>υ</a:t>
            </a:r>
            <a:r>
              <a:rPr lang="en-US" sz="1800" dirty="0" smtClean="0"/>
              <a:t>π</a:t>
            </a:r>
            <a:r>
              <a:rPr lang="en-US" sz="1800" dirty="0" err="1" smtClean="0"/>
              <a:t>άρξει</a:t>
            </a:r>
            <a:r>
              <a:rPr lang="en-US" sz="1800" dirty="0" smtClean="0"/>
              <a:t>   α</a:t>
            </a:r>
            <a:r>
              <a:rPr lang="en-US" sz="1800" dirty="0" err="1" smtClean="0"/>
              <a:t>ύξηση</a:t>
            </a:r>
            <a:r>
              <a:rPr lang="en-US" sz="1800" dirty="0" smtClean="0"/>
              <a:t>  α</a:t>
            </a:r>
            <a:r>
              <a:rPr lang="en-US" sz="1800" dirty="0" err="1" smtClean="0"/>
              <a:t>ριθμού</a:t>
            </a:r>
            <a:r>
              <a:rPr lang="en-US" sz="1800" dirty="0" smtClean="0"/>
              <a:t> </a:t>
            </a:r>
            <a:r>
              <a:rPr lang="el-GR" sz="1800" dirty="0" smtClean="0"/>
              <a:t>των </a:t>
            </a:r>
            <a:r>
              <a:rPr lang="en-US" sz="1800" dirty="0" err="1" smtClean="0"/>
              <a:t>εισ</a:t>
            </a:r>
            <a:r>
              <a:rPr lang="en-US" sz="1800" dirty="0" smtClean="0"/>
              <a:t>α</a:t>
            </a:r>
            <a:r>
              <a:rPr lang="en-US" sz="1800" dirty="0" err="1" smtClean="0"/>
              <a:t>κτέων</a:t>
            </a:r>
            <a:r>
              <a:rPr lang="en-US" sz="1800" dirty="0" smtClean="0"/>
              <a:t> </a:t>
            </a:r>
            <a:r>
              <a:rPr lang="en-US" sz="1800" dirty="0" err="1" smtClean="0"/>
              <a:t>σε</a:t>
            </a:r>
            <a:r>
              <a:rPr lang="en-US" sz="1800" dirty="0" smtClean="0"/>
              <a:t> π</a:t>
            </a:r>
            <a:r>
              <a:rPr lang="en-US" sz="1800" dirty="0" err="1" smtClean="0"/>
              <a:t>εριφερει</a:t>
            </a:r>
            <a:r>
              <a:rPr lang="en-US" sz="1800" dirty="0" smtClean="0"/>
              <a:t>α</a:t>
            </a:r>
            <a:r>
              <a:rPr lang="en-US" sz="1800" dirty="0" err="1" smtClean="0"/>
              <a:t>κά</a:t>
            </a:r>
            <a:r>
              <a:rPr lang="en-US" sz="1800" dirty="0" smtClean="0"/>
              <a:t> </a:t>
            </a:r>
            <a:r>
              <a:rPr lang="en-US" sz="1800" dirty="0" err="1" smtClean="0"/>
              <a:t>τμήμ</a:t>
            </a:r>
            <a:r>
              <a:rPr lang="en-US" sz="1800" dirty="0" smtClean="0"/>
              <a:t>α</a:t>
            </a:r>
            <a:r>
              <a:rPr lang="en-US" sz="1800" dirty="0" err="1" smtClean="0"/>
              <a:t>τ</a:t>
            </a:r>
            <a:r>
              <a:rPr lang="en-US" sz="1800" dirty="0" smtClean="0"/>
              <a:t>α, </a:t>
            </a:r>
            <a:r>
              <a:rPr lang="en-US" sz="1800" dirty="0" err="1" smtClean="0"/>
              <a:t>κυρίως</a:t>
            </a:r>
            <a:r>
              <a:rPr lang="en-US" sz="1800" dirty="0" smtClean="0"/>
              <a:t> </a:t>
            </a:r>
            <a:r>
              <a:rPr lang="en-US" sz="1800" dirty="0" err="1" smtClean="0"/>
              <a:t>χ</a:t>
            </a:r>
            <a:r>
              <a:rPr lang="en-US" sz="1800" dirty="0" smtClean="0"/>
              <a:t>α</a:t>
            </a:r>
            <a:r>
              <a:rPr lang="en-US" sz="1800" dirty="0" err="1" smtClean="0"/>
              <a:t>μηλής</a:t>
            </a:r>
            <a:r>
              <a:rPr lang="en-US" sz="1800" dirty="0" smtClean="0"/>
              <a:t> </a:t>
            </a:r>
            <a:r>
              <a:rPr lang="en-US" sz="1800" dirty="0" err="1" smtClean="0"/>
              <a:t>ζήτησης</a:t>
            </a:r>
            <a:r>
              <a:rPr lang="en-US" sz="1800" dirty="0" smtClean="0"/>
              <a:t>, </a:t>
            </a:r>
            <a:r>
              <a:rPr lang="en-US" sz="1800" dirty="0" err="1" smtClean="0"/>
              <a:t>με</a:t>
            </a:r>
            <a:r>
              <a:rPr lang="en-US" sz="1800" dirty="0" smtClean="0"/>
              <a:t> α</a:t>
            </a:r>
            <a:r>
              <a:rPr lang="en-US" sz="1800" dirty="0" err="1" smtClean="0"/>
              <a:t>ντίστοιχη</a:t>
            </a:r>
            <a:r>
              <a:rPr lang="en-US" sz="1800" dirty="0" smtClean="0"/>
              <a:t> </a:t>
            </a:r>
            <a:r>
              <a:rPr lang="en-US" sz="1800" dirty="0" err="1" smtClean="0"/>
              <a:t>μείωση</a:t>
            </a:r>
            <a:r>
              <a:rPr lang="en-US" sz="1800" dirty="0" smtClean="0"/>
              <a:t>  </a:t>
            </a:r>
            <a:r>
              <a:rPr lang="en-US" sz="1800" dirty="0" err="1" smtClean="0"/>
              <a:t>σε</a:t>
            </a:r>
            <a:r>
              <a:rPr lang="en-US" sz="1800" dirty="0" smtClean="0"/>
              <a:t> </a:t>
            </a:r>
            <a:r>
              <a:rPr lang="en-US" sz="1800" dirty="0" err="1" smtClean="0"/>
              <a:t>κεντρικά</a:t>
            </a:r>
            <a:r>
              <a:rPr lang="en-US" sz="1800" dirty="0" smtClean="0"/>
              <a:t> </a:t>
            </a:r>
            <a:r>
              <a:rPr lang="en-US" sz="1800" dirty="0" err="1" smtClean="0"/>
              <a:t>τμήμ</a:t>
            </a:r>
            <a:r>
              <a:rPr lang="en-US" sz="1800" dirty="0" smtClean="0"/>
              <a:t>α</a:t>
            </a:r>
            <a:r>
              <a:rPr lang="en-US" sz="1800" dirty="0" err="1" smtClean="0"/>
              <a:t>τ</a:t>
            </a:r>
            <a:r>
              <a:rPr lang="en-US" sz="1800" dirty="0" smtClean="0"/>
              <a:t>α.  </a:t>
            </a:r>
          </a:p>
          <a:p>
            <a:pPr marL="101600" indent="0">
              <a:buNone/>
            </a:pPr>
            <a:endParaRPr lang="el-GR" sz="1800" b="1" dirty="0" smtClean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34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  <p:sp>
        <p:nvSpPr>
          <p:cNvPr id="503" name="Google Shape;503;p34"/>
          <p:cNvSpPr txBox="1">
            <a:spLocks noGrp="1"/>
          </p:cNvSpPr>
          <p:nvPr>
            <p:ph type="ctrTitle" idx="4294967295"/>
          </p:nvPr>
        </p:nvSpPr>
        <p:spPr>
          <a:xfrm>
            <a:off x="1275150" y="2364400"/>
            <a:ext cx="6593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6000" dirty="0" smtClean="0">
                <a:solidFill>
                  <a:schemeClr val="accent5"/>
                </a:solidFill>
              </a:rPr>
              <a:t>ΚΑΛΗ ΕΠΙΤΥΧΙΑ!</a:t>
            </a:r>
            <a:endParaRPr sz="6000" dirty="0">
              <a:solidFill>
                <a:schemeClr val="accent5"/>
              </a:solidFill>
            </a:endParaRPr>
          </a:p>
        </p:txBody>
      </p:sp>
      <p:sp>
        <p:nvSpPr>
          <p:cNvPr id="504" name="Google Shape;504;p34"/>
          <p:cNvSpPr txBox="1">
            <a:spLocks noGrp="1"/>
          </p:cNvSpPr>
          <p:nvPr>
            <p:ph type="subTitle" idx="4294967295"/>
          </p:nvPr>
        </p:nvSpPr>
        <p:spPr>
          <a:xfrm>
            <a:off x="1275150" y="3230000"/>
            <a:ext cx="6593700" cy="134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b="1" dirty="0" smtClean="0"/>
              <a:t>Υπάρχουν ερωτήσεις; </a:t>
            </a:r>
            <a:endParaRPr sz="2000" b="1" dirty="0"/>
          </a:p>
        </p:txBody>
      </p:sp>
      <p:sp>
        <p:nvSpPr>
          <p:cNvPr id="8" name="Google Shape;1441;p39"/>
          <p:cNvSpPr txBox="1"/>
          <p:nvPr/>
        </p:nvSpPr>
        <p:spPr>
          <a:xfrm>
            <a:off x="3442974" y="554136"/>
            <a:ext cx="1827525" cy="167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600">
                <a:solidFill>
                  <a:srgbClr val="FF9800"/>
                </a:solidFill>
              </a:rPr>
              <a:t>😉</a:t>
            </a:r>
            <a:endParaRPr sz="9600">
              <a:solidFill>
                <a:srgbClr val="FF98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3"/>
          <p:cNvSpPr txBox="1">
            <a:spLocks noGrp="1"/>
          </p:cNvSpPr>
          <p:nvPr>
            <p:ph type="ctrTitle" idx="4294967295"/>
          </p:nvPr>
        </p:nvSpPr>
        <p:spPr>
          <a:xfrm>
            <a:off x="368300" y="2222500"/>
            <a:ext cx="8559800" cy="177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5400" dirty="0" smtClean="0">
                <a:solidFill>
                  <a:schemeClr val="accent5"/>
                </a:solidFill>
              </a:rPr>
              <a:t>ΕΛΑΧΙΣΤΗ ΒΑΣΗ </a:t>
            </a:r>
            <a:r>
              <a:rPr lang="el-GR" sz="5400" dirty="0" smtClean="0">
                <a:solidFill>
                  <a:schemeClr val="accent5"/>
                </a:solidFill>
              </a:rPr>
              <a:t>ΕΙΣΑΓΩΓΗΣ (Ε.Β.Ε.)</a:t>
            </a:r>
            <a:endParaRPr sz="5400" dirty="0">
              <a:solidFill>
                <a:schemeClr val="accent5"/>
              </a:solidFill>
            </a:endParaRPr>
          </a:p>
        </p:txBody>
      </p:sp>
      <p:sp>
        <p:nvSpPr>
          <p:cNvPr id="214" name="Google Shape;214;p13"/>
          <p:cNvSpPr txBox="1">
            <a:spLocks noGrp="1"/>
          </p:cNvSpPr>
          <p:nvPr>
            <p:ph type="subTitle" idx="4294967295"/>
          </p:nvPr>
        </p:nvSpPr>
        <p:spPr>
          <a:xfrm>
            <a:off x="1275150" y="4000500"/>
            <a:ext cx="6593700" cy="57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b="1" dirty="0" smtClean="0"/>
              <a:t>Η πρώτη φάση των αλλαγών</a:t>
            </a:r>
            <a:endParaRPr sz="2000" b="1" dirty="0"/>
          </a:p>
        </p:txBody>
      </p:sp>
      <p:pic>
        <p:nvPicPr>
          <p:cNvPr id="215" name="Google Shape;215;p13" descr="10.jpg"/>
          <p:cNvPicPr preferRelativeResize="0"/>
          <p:nvPr/>
        </p:nvPicPr>
        <p:blipFill rotWithShape="1">
          <a:blip r:embed="rId3">
            <a:alphaModFix/>
          </a:blip>
          <a:srcRect l="15648" r="28102"/>
          <a:stretch/>
        </p:blipFill>
        <p:spPr>
          <a:xfrm>
            <a:off x="3539200" y="11800"/>
            <a:ext cx="2065500" cy="2065500"/>
          </a:xfrm>
          <a:prstGeom prst="diamond">
            <a:avLst/>
          </a:prstGeom>
          <a:noFill/>
          <a:ln w="38100" cap="flat" cmpd="sng">
            <a:solidFill>
              <a:srgbClr val="3F5378"/>
            </a:solidFill>
            <a:prstDash val="solid"/>
            <a:miter lim="8000"/>
            <a:headEnd type="none" w="sm" len="sm"/>
            <a:tailEnd type="none" w="sm" len="sm"/>
          </a:ln>
        </p:spPr>
      </p:pic>
      <p:sp>
        <p:nvSpPr>
          <p:cNvPr id="216" name="Google Shape;216;p1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 smtClean="0"/>
              <a:t>ΤΙ ΣΗΜΑΙΝΕΙ ΕΛΑΧΙΣΤΗ ΒΑΣΗ ΕΙΣΑΓΩΓΗΣ; 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293682" y="1465024"/>
            <a:ext cx="8558218" cy="28920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 algn="ctr">
              <a:buNone/>
            </a:pPr>
            <a:r>
              <a:rPr lang="en-US" sz="2400" b="1" dirty="0" err="1" smtClean="0"/>
              <a:t>Προϋ</a:t>
            </a:r>
            <a:r>
              <a:rPr lang="en-US" sz="2400" b="1" dirty="0" smtClean="0"/>
              <a:t>π</a:t>
            </a:r>
            <a:r>
              <a:rPr lang="en-US" sz="2400" b="1" dirty="0" err="1" smtClean="0"/>
              <a:t>όθεση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εισ</a:t>
            </a:r>
            <a:r>
              <a:rPr lang="en-US" sz="2400" b="1" dirty="0" smtClean="0"/>
              <a:t>α</a:t>
            </a:r>
            <a:r>
              <a:rPr lang="en-US" sz="2400" b="1" dirty="0" err="1" smtClean="0"/>
              <a:t>γωγής</a:t>
            </a:r>
            <a:r>
              <a:rPr lang="en-US" sz="2400" b="1" dirty="0" smtClean="0"/>
              <a:t> </a:t>
            </a:r>
            <a:r>
              <a:rPr lang="en-US" sz="2400" dirty="0" err="1" smtClean="0"/>
              <a:t>στ</a:t>
            </a:r>
            <a:r>
              <a:rPr lang="en-US" sz="2400" dirty="0" smtClean="0"/>
              <a:t>α Α.Ε.Ι., </a:t>
            </a:r>
            <a:r>
              <a:rPr lang="en-US" sz="2400" dirty="0" err="1" smtClean="0"/>
              <a:t>στις</a:t>
            </a:r>
            <a:r>
              <a:rPr lang="en-US" sz="2400" dirty="0" smtClean="0"/>
              <a:t> Α.Σ.Τ.Ε. </a:t>
            </a:r>
            <a:r>
              <a:rPr lang="en-US" sz="2400" dirty="0" err="1" smtClean="0"/>
              <a:t>του</a:t>
            </a:r>
            <a:r>
              <a:rPr lang="en-US" sz="2400" dirty="0" smtClean="0"/>
              <a:t> </a:t>
            </a:r>
            <a:r>
              <a:rPr lang="en-US" sz="2400" dirty="0" err="1" smtClean="0"/>
              <a:t>υ</a:t>
            </a:r>
            <a:r>
              <a:rPr lang="en-US" sz="2400" dirty="0" smtClean="0"/>
              <a:t>π</a:t>
            </a:r>
            <a:r>
              <a:rPr lang="en-US" sz="2400" dirty="0" err="1" smtClean="0"/>
              <a:t>ουργείου</a:t>
            </a:r>
            <a:r>
              <a:rPr lang="en-US" sz="2400" dirty="0" smtClean="0"/>
              <a:t> </a:t>
            </a:r>
            <a:r>
              <a:rPr lang="en-US" sz="2400" dirty="0" err="1" smtClean="0"/>
              <a:t>Τουρισμού</a:t>
            </a:r>
            <a:r>
              <a:rPr lang="en-US" sz="2400" dirty="0" smtClean="0"/>
              <a:t>, </a:t>
            </a:r>
            <a:r>
              <a:rPr lang="en-US" sz="2400" dirty="0" err="1" smtClean="0"/>
              <a:t>στις</a:t>
            </a:r>
            <a:r>
              <a:rPr lang="en-US" sz="2400" dirty="0" smtClean="0"/>
              <a:t> </a:t>
            </a:r>
            <a:r>
              <a:rPr lang="en-US" sz="2400" dirty="0" err="1" smtClean="0"/>
              <a:t>σχολές</a:t>
            </a:r>
            <a:r>
              <a:rPr lang="en-US" sz="2400" dirty="0" smtClean="0"/>
              <a:t> </a:t>
            </a:r>
            <a:r>
              <a:rPr lang="en-US" sz="2400" dirty="0" err="1" smtClean="0"/>
              <a:t>της</a:t>
            </a:r>
            <a:r>
              <a:rPr lang="en-US" sz="2400" dirty="0" smtClean="0"/>
              <a:t> </a:t>
            </a:r>
            <a:r>
              <a:rPr lang="en-US" sz="2400" dirty="0" err="1" smtClean="0"/>
              <a:t>κοινής</a:t>
            </a:r>
            <a:r>
              <a:rPr lang="en-US" sz="2400" dirty="0" smtClean="0"/>
              <a:t> </a:t>
            </a:r>
            <a:r>
              <a:rPr lang="en-US" sz="2400" dirty="0" err="1" smtClean="0"/>
              <a:t>ομάδ</a:t>
            </a:r>
            <a:r>
              <a:rPr lang="en-US" sz="2400" dirty="0" smtClean="0"/>
              <a:t>α</a:t>
            </a:r>
            <a:r>
              <a:rPr lang="en-US" sz="2400" dirty="0" err="1" smtClean="0"/>
              <a:t>ς</a:t>
            </a:r>
            <a:r>
              <a:rPr lang="en-US" sz="2400" dirty="0" smtClean="0"/>
              <a:t> (</a:t>
            </a:r>
            <a:r>
              <a:rPr lang="en-US" sz="2400" dirty="0" err="1" smtClean="0"/>
              <a:t>σχολές</a:t>
            </a:r>
            <a:r>
              <a:rPr lang="en-US" sz="2400" dirty="0" smtClean="0"/>
              <a:t> </a:t>
            </a:r>
            <a:r>
              <a:rPr lang="en-US" sz="2400" dirty="0" err="1" smtClean="0"/>
              <a:t>Αστυνομί</a:t>
            </a:r>
            <a:r>
              <a:rPr lang="en-US" sz="2400" dirty="0" smtClean="0"/>
              <a:t>α</a:t>
            </a:r>
            <a:r>
              <a:rPr lang="en-US" sz="2400" dirty="0" err="1" smtClean="0"/>
              <a:t>ς</a:t>
            </a:r>
            <a:r>
              <a:rPr lang="en-US" sz="2400" dirty="0" smtClean="0"/>
              <a:t>, </a:t>
            </a:r>
            <a:r>
              <a:rPr lang="en-US" sz="2400" dirty="0" err="1" smtClean="0"/>
              <a:t>Στρ</a:t>
            </a:r>
            <a:r>
              <a:rPr lang="en-US" sz="2400" dirty="0" smtClean="0"/>
              <a:t>α</a:t>
            </a:r>
            <a:r>
              <a:rPr lang="en-US" sz="2400" dirty="0" err="1" smtClean="0"/>
              <a:t>τού</a:t>
            </a:r>
            <a:r>
              <a:rPr lang="en-US" sz="2400" dirty="0" smtClean="0"/>
              <a:t>, </a:t>
            </a:r>
            <a:r>
              <a:rPr lang="en-US" sz="2400" dirty="0" err="1" smtClean="0"/>
              <a:t>Πυροσ</a:t>
            </a:r>
            <a:r>
              <a:rPr lang="en-US" sz="2400" dirty="0" smtClean="0"/>
              <a:t>β</a:t>
            </a:r>
            <a:r>
              <a:rPr lang="en-US" sz="2400" dirty="0" err="1" smtClean="0"/>
              <a:t>εστικής</a:t>
            </a:r>
            <a:r>
              <a:rPr lang="el-G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Λιμενικού</a:t>
            </a:r>
            <a:r>
              <a:rPr lang="en-US" sz="2400" dirty="0" smtClean="0"/>
              <a:t> </a:t>
            </a:r>
            <a:r>
              <a:rPr lang="en-US" sz="2400" dirty="0" err="1" smtClean="0"/>
              <a:t>Σώμ</a:t>
            </a:r>
            <a:r>
              <a:rPr lang="en-US" sz="2400" dirty="0" smtClean="0"/>
              <a:t>α</a:t>
            </a:r>
            <a:r>
              <a:rPr lang="en-US" sz="2400" dirty="0" err="1" smtClean="0"/>
              <a:t>το</a:t>
            </a:r>
            <a:r>
              <a:rPr lang="el-GR" sz="2400" dirty="0" smtClean="0"/>
              <a:t>ς,</a:t>
            </a:r>
            <a:r>
              <a:rPr lang="en-US" sz="2400" dirty="0" smtClean="0"/>
              <a:t> </a:t>
            </a:r>
            <a:r>
              <a:rPr lang="en-US" sz="2400" dirty="0" err="1" smtClean="0"/>
              <a:t>Λιμενοφυλάκων</a:t>
            </a:r>
            <a:r>
              <a:rPr lang="en-US" sz="2400" dirty="0" smtClean="0"/>
              <a:t>, </a:t>
            </a:r>
            <a:r>
              <a:rPr lang="el-GR" sz="2400" dirty="0" smtClean="0"/>
              <a:t>και </a:t>
            </a:r>
            <a:r>
              <a:rPr lang="en-US" sz="2400" dirty="0" smtClean="0"/>
              <a:t>ΤΕΦΑΑ)  </a:t>
            </a:r>
            <a:endParaRPr lang="el-GR" sz="2400" dirty="0" smtClean="0"/>
          </a:p>
          <a:p>
            <a:pPr marL="101600" indent="0" algn="ctr">
              <a:buNone/>
            </a:pPr>
            <a:r>
              <a:rPr lang="en-US" sz="2400" b="1" dirty="0" smtClean="0"/>
              <a:t>απ</a:t>
            </a:r>
            <a:r>
              <a:rPr lang="en-US" sz="2400" b="1" dirty="0" err="1" smtClean="0"/>
              <a:t>οτελεί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η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ε</a:t>
            </a:r>
            <a:r>
              <a:rPr lang="en-US" sz="2400" b="1" dirty="0" smtClean="0"/>
              <a:t>π</a:t>
            </a:r>
            <a:r>
              <a:rPr lang="en-US" sz="2400" b="1" dirty="0" err="1" smtClean="0"/>
              <a:t>ίτευξη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στις</a:t>
            </a:r>
            <a:r>
              <a:rPr lang="en-US" sz="2400" b="1" dirty="0" smtClean="0"/>
              <a:t> πα</a:t>
            </a:r>
            <a:r>
              <a:rPr lang="en-US" sz="2400" b="1" dirty="0" err="1" smtClean="0"/>
              <a:t>νελλ</a:t>
            </a:r>
            <a:r>
              <a:rPr lang="en-US" sz="2400" b="1" dirty="0" smtClean="0"/>
              <a:t>α</a:t>
            </a:r>
            <a:r>
              <a:rPr lang="en-US" sz="2400" b="1" dirty="0" err="1" smtClean="0"/>
              <a:t>δικές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εξετάσεις</a:t>
            </a:r>
            <a:r>
              <a:rPr lang="en-US" sz="2400" b="1" dirty="0" smtClean="0"/>
              <a:t> βα</a:t>
            </a:r>
            <a:r>
              <a:rPr lang="en-US" sz="2400" b="1" dirty="0" err="1" smtClean="0"/>
              <a:t>θμολογικής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ε</a:t>
            </a:r>
            <a:r>
              <a:rPr lang="en-US" sz="2400" b="1" dirty="0" smtClean="0"/>
              <a:t>π</a:t>
            </a:r>
            <a:r>
              <a:rPr lang="en-US" sz="2400" b="1" dirty="0" err="1" smtClean="0"/>
              <a:t>ίδοσης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ίσης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ή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μεγ</a:t>
            </a:r>
            <a:r>
              <a:rPr lang="en-US" sz="2400" b="1" dirty="0" smtClean="0"/>
              <a:t>α</a:t>
            </a:r>
            <a:r>
              <a:rPr lang="en-US" sz="2400" b="1" dirty="0" err="1" smtClean="0"/>
              <a:t>λύτερης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της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Ελάχιστης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Βάσης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Εισ</a:t>
            </a:r>
            <a:r>
              <a:rPr lang="en-US" sz="2400" b="1" dirty="0" smtClean="0"/>
              <a:t>α</a:t>
            </a:r>
            <a:r>
              <a:rPr lang="en-US" sz="2400" b="1" dirty="0" err="1" smtClean="0"/>
              <a:t>γωγής</a:t>
            </a:r>
            <a:r>
              <a:rPr lang="en-US" sz="2400" dirty="0" smtClean="0"/>
              <a:t> α</a:t>
            </a:r>
            <a:r>
              <a:rPr lang="en-US" sz="2400" dirty="0" err="1" smtClean="0"/>
              <a:t>νά</a:t>
            </a:r>
            <a:r>
              <a:rPr lang="en-US" sz="2400" dirty="0" smtClean="0"/>
              <a:t> </a:t>
            </a:r>
            <a:r>
              <a:rPr lang="en-US" sz="2400" dirty="0" err="1" smtClean="0"/>
              <a:t>σχολή</a:t>
            </a:r>
            <a:r>
              <a:rPr lang="en-US" sz="2400" dirty="0" smtClean="0"/>
              <a:t>, </a:t>
            </a:r>
            <a:r>
              <a:rPr lang="en-US" sz="2400" dirty="0" err="1" smtClean="0"/>
              <a:t>τμήμ</a:t>
            </a:r>
            <a:r>
              <a:rPr lang="en-US" sz="2400" dirty="0" smtClean="0"/>
              <a:t>α </a:t>
            </a:r>
            <a:r>
              <a:rPr lang="en-US" sz="2400" dirty="0" err="1" smtClean="0"/>
              <a:t>ή</a:t>
            </a:r>
            <a:r>
              <a:rPr lang="en-US" sz="2400" dirty="0" smtClean="0"/>
              <a:t> </a:t>
            </a:r>
            <a:r>
              <a:rPr lang="en-US" sz="2400" dirty="0" err="1" smtClean="0"/>
              <a:t>εισ</a:t>
            </a:r>
            <a:r>
              <a:rPr lang="en-US" sz="2400" dirty="0" smtClean="0"/>
              <a:t>α</a:t>
            </a:r>
            <a:r>
              <a:rPr lang="en-US" sz="2400" dirty="0" err="1" smtClean="0"/>
              <a:t>γωγική</a:t>
            </a:r>
            <a:r>
              <a:rPr lang="en-US" sz="2400" dirty="0" smtClean="0"/>
              <a:t> </a:t>
            </a:r>
            <a:r>
              <a:rPr lang="en-US" sz="2400" dirty="0" err="1" smtClean="0"/>
              <a:t>κ</a:t>
            </a:r>
            <a:r>
              <a:rPr lang="en-US" sz="2400" dirty="0" smtClean="0"/>
              <a:t>α</a:t>
            </a:r>
            <a:r>
              <a:rPr lang="en-US" sz="2400" dirty="0" err="1" smtClean="0"/>
              <a:t>τεύθυνση</a:t>
            </a:r>
            <a:r>
              <a:rPr lang="en-US" sz="2400" dirty="0" smtClean="0"/>
              <a:t> (Ε.Β.Ε. </a:t>
            </a:r>
            <a:r>
              <a:rPr lang="en-US" sz="2400" dirty="0" err="1" smtClean="0"/>
              <a:t>σχολής</a:t>
            </a:r>
            <a:r>
              <a:rPr lang="en-US" sz="2400" dirty="0" smtClean="0"/>
              <a:t>, </a:t>
            </a:r>
            <a:r>
              <a:rPr lang="en-US" sz="2400" dirty="0" err="1" smtClean="0"/>
              <a:t>τμήμ</a:t>
            </a:r>
            <a:r>
              <a:rPr lang="en-US" sz="2400" dirty="0" smtClean="0"/>
              <a:t>α</a:t>
            </a:r>
            <a:r>
              <a:rPr lang="en-US" sz="2400" dirty="0" err="1" smtClean="0"/>
              <a:t>τος</a:t>
            </a:r>
            <a:r>
              <a:rPr lang="en-US" sz="2400" dirty="0" smtClean="0"/>
              <a:t> </a:t>
            </a:r>
            <a:r>
              <a:rPr lang="en-US" sz="2400" dirty="0" err="1" smtClean="0"/>
              <a:t>ή</a:t>
            </a:r>
            <a:r>
              <a:rPr lang="en-US" sz="2400" dirty="0" smtClean="0"/>
              <a:t> </a:t>
            </a:r>
            <a:r>
              <a:rPr lang="en-US" sz="2400" dirty="0" err="1" smtClean="0"/>
              <a:t>εισ</a:t>
            </a:r>
            <a:r>
              <a:rPr lang="en-US" sz="2400" dirty="0" smtClean="0"/>
              <a:t>α</a:t>
            </a:r>
            <a:r>
              <a:rPr lang="en-US" sz="2400" dirty="0" err="1" smtClean="0"/>
              <a:t>γωγικής</a:t>
            </a:r>
            <a:r>
              <a:rPr lang="en-US" sz="2400" dirty="0" smtClean="0"/>
              <a:t> </a:t>
            </a:r>
            <a:r>
              <a:rPr lang="en-US" sz="2400" dirty="0" err="1" smtClean="0"/>
              <a:t>κ</a:t>
            </a:r>
            <a:r>
              <a:rPr lang="en-US" sz="2400" dirty="0" smtClean="0"/>
              <a:t>α</a:t>
            </a:r>
            <a:r>
              <a:rPr lang="en-US" sz="2400" dirty="0" err="1" smtClean="0"/>
              <a:t>τεύθυνσης</a:t>
            </a:r>
            <a:r>
              <a:rPr lang="en-US" sz="2400" dirty="0" smtClean="0"/>
              <a:t>).</a:t>
            </a:r>
          </a:p>
          <a:p>
            <a:pPr algn="ctr"/>
            <a:r>
              <a:rPr lang="en-US" sz="2400" dirty="0" smtClean="0"/>
              <a:t> </a:t>
            </a:r>
            <a:endParaRPr lang="en-US" sz="2400"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839107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4"/>
          <p:cNvSpPr txBox="1">
            <a:spLocks noGrp="1"/>
          </p:cNvSpPr>
          <p:nvPr>
            <p:ph type="ctrTitle"/>
          </p:nvPr>
        </p:nvSpPr>
        <p:spPr>
          <a:xfrm>
            <a:off x="1472701" y="521648"/>
            <a:ext cx="7632699" cy="209455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sz="2800" dirty="0" err="1">
                <a:solidFill>
                  <a:schemeClr val="accent6"/>
                </a:solidFill>
              </a:rPr>
              <a:t>Ο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συντελεστής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της</a:t>
            </a:r>
            <a:r>
              <a:rPr lang="en-US" sz="2800" dirty="0">
                <a:solidFill>
                  <a:schemeClr val="accent6"/>
                </a:solidFill>
              </a:rPr>
              <a:t> Ε.Β.Ε. </a:t>
            </a:r>
            <a:r>
              <a:rPr lang="en-US" sz="2800" dirty="0" err="1">
                <a:solidFill>
                  <a:schemeClr val="accent6"/>
                </a:solidFill>
              </a:rPr>
              <a:t>γι</a:t>
            </a:r>
            <a:r>
              <a:rPr lang="en-US" sz="2800" dirty="0">
                <a:solidFill>
                  <a:schemeClr val="accent6"/>
                </a:solidFill>
              </a:rPr>
              <a:t>α </a:t>
            </a:r>
            <a:r>
              <a:rPr lang="en-US" sz="2800" dirty="0" err="1">
                <a:solidFill>
                  <a:schemeClr val="accent6"/>
                </a:solidFill>
              </a:rPr>
              <a:t>κάθε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σχολή</a:t>
            </a:r>
            <a:r>
              <a:rPr lang="en-US" sz="2800" dirty="0">
                <a:solidFill>
                  <a:schemeClr val="accent6"/>
                </a:solidFill>
              </a:rPr>
              <a:t>, </a:t>
            </a:r>
            <a:r>
              <a:rPr lang="en-US" sz="2800" dirty="0" err="1">
                <a:solidFill>
                  <a:schemeClr val="accent6"/>
                </a:solidFill>
              </a:rPr>
              <a:t>τμήμ</a:t>
            </a:r>
            <a:r>
              <a:rPr lang="en-US" sz="2800" dirty="0">
                <a:solidFill>
                  <a:schemeClr val="accent6"/>
                </a:solidFill>
              </a:rPr>
              <a:t>α </a:t>
            </a:r>
            <a:r>
              <a:rPr lang="en-US" sz="2800" dirty="0" err="1">
                <a:solidFill>
                  <a:schemeClr val="accent6"/>
                </a:solidFill>
              </a:rPr>
              <a:t>ή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εισ</a:t>
            </a:r>
            <a:r>
              <a:rPr lang="en-US" sz="2800" dirty="0">
                <a:solidFill>
                  <a:schemeClr val="accent6"/>
                </a:solidFill>
              </a:rPr>
              <a:t>α</a:t>
            </a:r>
            <a:r>
              <a:rPr lang="en-US" sz="2800" dirty="0" err="1">
                <a:solidFill>
                  <a:schemeClr val="accent6"/>
                </a:solidFill>
              </a:rPr>
              <a:t>γωγική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κ</a:t>
            </a:r>
            <a:r>
              <a:rPr lang="en-US" sz="2800" dirty="0">
                <a:solidFill>
                  <a:schemeClr val="accent6"/>
                </a:solidFill>
              </a:rPr>
              <a:t>α</a:t>
            </a:r>
            <a:r>
              <a:rPr lang="en-US" sz="2800" dirty="0" err="1">
                <a:solidFill>
                  <a:schemeClr val="accent6"/>
                </a:solidFill>
              </a:rPr>
              <a:t>τεύθυνση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είν</a:t>
            </a:r>
            <a:r>
              <a:rPr lang="en-US" sz="2800" dirty="0">
                <a:solidFill>
                  <a:schemeClr val="accent6"/>
                </a:solidFill>
              </a:rPr>
              <a:t>α</a:t>
            </a:r>
            <a:r>
              <a:rPr lang="en-US" sz="2800" dirty="0" err="1">
                <a:solidFill>
                  <a:schemeClr val="accent6"/>
                </a:solidFill>
              </a:rPr>
              <a:t>ι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ενι</a:t>
            </a:r>
            <a:r>
              <a:rPr lang="en-US" sz="2800" dirty="0">
                <a:solidFill>
                  <a:schemeClr val="accent6"/>
                </a:solidFill>
              </a:rPr>
              <a:t>α</a:t>
            </a:r>
            <a:r>
              <a:rPr lang="en-US" sz="2800" dirty="0" err="1">
                <a:solidFill>
                  <a:schemeClr val="accent6"/>
                </a:solidFill>
              </a:rPr>
              <a:t>ίος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γι</a:t>
            </a:r>
            <a:r>
              <a:rPr lang="en-US" sz="2800" dirty="0">
                <a:solidFill>
                  <a:schemeClr val="accent6"/>
                </a:solidFill>
              </a:rPr>
              <a:t>α </a:t>
            </a:r>
            <a:r>
              <a:rPr lang="en-US" sz="2800" dirty="0" err="1">
                <a:solidFill>
                  <a:schemeClr val="accent6"/>
                </a:solidFill>
              </a:rPr>
              <a:t>την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εισ</a:t>
            </a:r>
            <a:r>
              <a:rPr lang="en-US" sz="2800" dirty="0">
                <a:solidFill>
                  <a:schemeClr val="accent6"/>
                </a:solidFill>
              </a:rPr>
              <a:t>α</a:t>
            </a:r>
            <a:r>
              <a:rPr lang="en-US" sz="2800" dirty="0" err="1">
                <a:solidFill>
                  <a:schemeClr val="accent6"/>
                </a:solidFill>
              </a:rPr>
              <a:t>γωγή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υ</a:t>
            </a:r>
            <a:r>
              <a:rPr lang="en-US" sz="2800" dirty="0">
                <a:solidFill>
                  <a:schemeClr val="accent6"/>
                </a:solidFill>
              </a:rPr>
              <a:t>π</a:t>
            </a:r>
            <a:r>
              <a:rPr lang="en-US" sz="2800" dirty="0" err="1">
                <a:solidFill>
                  <a:schemeClr val="accent6"/>
                </a:solidFill>
              </a:rPr>
              <a:t>οψηφίων</a:t>
            </a:r>
            <a:r>
              <a:rPr lang="en-US" sz="2800" dirty="0">
                <a:solidFill>
                  <a:schemeClr val="accent6"/>
                </a:solidFill>
              </a:rPr>
              <a:t> απ</a:t>
            </a:r>
            <a:r>
              <a:rPr lang="en-US" sz="2800" dirty="0" err="1">
                <a:solidFill>
                  <a:schemeClr val="accent6"/>
                </a:solidFill>
              </a:rPr>
              <a:t>ό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ημερήσι</a:t>
            </a:r>
            <a:r>
              <a:rPr lang="en-US" sz="2800" dirty="0">
                <a:solidFill>
                  <a:schemeClr val="accent6"/>
                </a:solidFill>
              </a:rPr>
              <a:t>α </a:t>
            </a:r>
            <a:r>
              <a:rPr lang="en-US" sz="2800" dirty="0" err="1">
                <a:solidFill>
                  <a:schemeClr val="accent6"/>
                </a:solidFill>
              </a:rPr>
              <a:t>ή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εσ</a:t>
            </a:r>
            <a:r>
              <a:rPr lang="en-US" sz="2800" dirty="0">
                <a:solidFill>
                  <a:schemeClr val="accent6"/>
                </a:solidFill>
              </a:rPr>
              <a:t>π</a:t>
            </a:r>
            <a:r>
              <a:rPr lang="en-US" sz="2800" dirty="0" err="1">
                <a:solidFill>
                  <a:schemeClr val="accent6"/>
                </a:solidFill>
              </a:rPr>
              <a:t>ερινά</a:t>
            </a:r>
            <a:r>
              <a:rPr lang="en-US" sz="2800" dirty="0">
                <a:solidFill>
                  <a:schemeClr val="accent6"/>
                </a:solidFill>
              </a:rPr>
              <a:t> ΓΕ.Λ. </a:t>
            </a:r>
            <a:r>
              <a:rPr lang="en-US" sz="2800" dirty="0" err="1">
                <a:solidFill>
                  <a:schemeClr val="accent6"/>
                </a:solidFill>
              </a:rPr>
              <a:t>ή</a:t>
            </a:r>
            <a:r>
              <a:rPr lang="en-US" sz="2800" dirty="0">
                <a:solidFill>
                  <a:schemeClr val="accent6"/>
                </a:solidFill>
              </a:rPr>
              <a:t> ΕΠΑ.Λ</a:t>
            </a:r>
            <a:r>
              <a:rPr lang="en-US" sz="2800" dirty="0" smtClean="0">
                <a:solidFill>
                  <a:schemeClr val="accent6"/>
                </a:solidFill>
              </a:rPr>
              <a:t>.</a:t>
            </a:r>
            <a:endParaRPr sz="2800" dirty="0">
              <a:solidFill>
                <a:schemeClr val="accent6"/>
              </a:solidFill>
            </a:endParaRPr>
          </a:p>
        </p:txBody>
      </p:sp>
      <p:sp>
        <p:nvSpPr>
          <p:cNvPr id="223" name="Google Shape;223;p14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224" name="Google Shape;224;p14"/>
          <p:cNvSpPr txBox="1"/>
          <p:nvPr/>
        </p:nvSpPr>
        <p:spPr>
          <a:xfrm>
            <a:off x="120625" y="572448"/>
            <a:ext cx="882675" cy="218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 b="1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</a:t>
            </a:r>
            <a:endParaRPr sz="3000" b="1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0625" y="2984501"/>
            <a:ext cx="6115075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Κάθε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τμήμ</a:t>
            </a:r>
            <a:r>
              <a:rPr lang="en-US" sz="2400" dirty="0">
                <a:solidFill>
                  <a:schemeClr val="bg1"/>
                </a:solidFill>
              </a:rPr>
              <a:t>α </a:t>
            </a:r>
            <a:r>
              <a:rPr lang="en-US" sz="2400" dirty="0" err="1">
                <a:solidFill>
                  <a:schemeClr val="bg1"/>
                </a:solidFill>
              </a:rPr>
              <a:t>θ</a:t>
            </a:r>
            <a:r>
              <a:rPr lang="en-US" sz="2400" dirty="0">
                <a:solidFill>
                  <a:schemeClr val="bg1"/>
                </a:solidFill>
              </a:rPr>
              <a:t>α </a:t>
            </a:r>
            <a:r>
              <a:rPr lang="en-US" sz="2400" dirty="0" err="1">
                <a:solidFill>
                  <a:schemeClr val="bg1"/>
                </a:solidFill>
              </a:rPr>
              <a:t>ορίσει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έν</a:t>
            </a:r>
            <a:r>
              <a:rPr lang="en-US" sz="2400" dirty="0">
                <a:solidFill>
                  <a:schemeClr val="bg1"/>
                </a:solidFill>
              </a:rPr>
              <a:t>α </a:t>
            </a:r>
            <a:r>
              <a:rPr lang="en-US" sz="2400" dirty="0" err="1">
                <a:solidFill>
                  <a:schemeClr val="bg1"/>
                </a:solidFill>
              </a:rPr>
              <a:t>συντελεστή</a:t>
            </a:r>
            <a:r>
              <a:rPr lang="en-US" sz="2400" dirty="0">
                <a:solidFill>
                  <a:schemeClr val="bg1"/>
                </a:solidFill>
              </a:rPr>
              <a:t>  </a:t>
            </a:r>
            <a:r>
              <a:rPr lang="en-US" sz="2400" dirty="0" err="1">
                <a:solidFill>
                  <a:schemeClr val="bg1"/>
                </a:solidFill>
              </a:rPr>
              <a:t>ε</a:t>
            </a:r>
            <a:r>
              <a:rPr lang="en-US" sz="2400" dirty="0">
                <a:solidFill>
                  <a:schemeClr val="bg1"/>
                </a:solidFill>
              </a:rPr>
              <a:t>π</a:t>
            </a:r>
            <a:r>
              <a:rPr lang="en-US" sz="2400" dirty="0" err="1">
                <a:solidFill>
                  <a:schemeClr val="bg1"/>
                </a:solidFill>
              </a:rPr>
              <a:t>ί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του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Μέσου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Όρου</a:t>
            </a:r>
            <a:r>
              <a:rPr lang="en-US" sz="2400" dirty="0">
                <a:solidFill>
                  <a:schemeClr val="bg1"/>
                </a:solidFill>
              </a:rPr>
              <a:t>  </a:t>
            </a:r>
            <a:r>
              <a:rPr lang="en-US" sz="2400" dirty="0" err="1">
                <a:solidFill>
                  <a:schemeClr val="bg1"/>
                </a:solidFill>
              </a:rPr>
              <a:t>των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μέσων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ε</a:t>
            </a:r>
            <a:r>
              <a:rPr lang="en-US" sz="2400" dirty="0">
                <a:solidFill>
                  <a:schemeClr val="bg1"/>
                </a:solidFill>
              </a:rPr>
              <a:t>π</a:t>
            </a:r>
            <a:r>
              <a:rPr lang="en-US" sz="2400" dirty="0" err="1">
                <a:solidFill>
                  <a:schemeClr val="bg1"/>
                </a:solidFill>
              </a:rPr>
              <a:t>ιδόσεων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όλων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των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υ</a:t>
            </a:r>
            <a:r>
              <a:rPr lang="en-US" sz="2400" dirty="0">
                <a:solidFill>
                  <a:schemeClr val="bg1"/>
                </a:solidFill>
              </a:rPr>
              <a:t>π</a:t>
            </a:r>
            <a:r>
              <a:rPr lang="en-US" sz="2400" dirty="0" err="1">
                <a:solidFill>
                  <a:schemeClr val="bg1"/>
                </a:solidFill>
              </a:rPr>
              <a:t>οψηφίων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στο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σύνολο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των</a:t>
            </a:r>
            <a:r>
              <a:rPr lang="en-US" sz="2400" dirty="0">
                <a:solidFill>
                  <a:schemeClr val="bg1"/>
                </a:solidFill>
              </a:rPr>
              <a:t> μα</a:t>
            </a:r>
            <a:r>
              <a:rPr lang="en-US" sz="2400" dirty="0" err="1">
                <a:solidFill>
                  <a:schemeClr val="bg1"/>
                </a:solidFill>
              </a:rPr>
              <a:t>θημάτων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</a:p>
          <a:p>
            <a:r>
              <a:rPr lang="en-US" sz="2000" dirty="0">
                <a:solidFill>
                  <a:srgbClr val="D26F00"/>
                </a:solidFill>
              </a:rPr>
              <a:t> 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800" dirty="0" smtClean="0"/>
              <a:t>ΠΑΡΑΔΕΙΓΜΑ ΕΒΕ</a:t>
            </a:r>
            <a:endParaRPr sz="2800" dirty="0"/>
          </a:p>
        </p:txBody>
      </p:sp>
      <p:sp>
        <p:nvSpPr>
          <p:cNvPr id="237" name="Google Shape;237;p16"/>
          <p:cNvSpPr txBox="1">
            <a:spLocks noGrp="1"/>
          </p:cNvSpPr>
          <p:nvPr>
            <p:ph type="body" idx="1"/>
          </p:nvPr>
        </p:nvSpPr>
        <p:spPr>
          <a:xfrm>
            <a:off x="282216" y="1662650"/>
            <a:ext cx="8722084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76200" indent="0">
              <a:spcBef>
                <a:spcPts val="0"/>
              </a:spcBef>
              <a:buNone/>
            </a:pPr>
            <a:r>
              <a:rPr lang="el-GR" dirty="0"/>
              <a:t>Η</a:t>
            </a:r>
            <a:r>
              <a:rPr lang="en-US" dirty="0"/>
              <a:t> β</a:t>
            </a:r>
            <a:r>
              <a:rPr lang="en-US" dirty="0" err="1"/>
              <a:t>άση</a:t>
            </a:r>
            <a:r>
              <a:rPr lang="en-US" dirty="0"/>
              <a:t> </a:t>
            </a:r>
            <a:r>
              <a:rPr lang="en-US" dirty="0" err="1" smtClean="0"/>
              <a:t>εισ</a:t>
            </a:r>
            <a:r>
              <a:rPr lang="en-US" dirty="0" smtClean="0"/>
              <a:t>α</a:t>
            </a:r>
            <a:r>
              <a:rPr lang="en-US" dirty="0" err="1" smtClean="0"/>
              <a:t>γωγής</a:t>
            </a:r>
            <a:r>
              <a:rPr lang="en-US" dirty="0" smtClean="0"/>
              <a:t> </a:t>
            </a:r>
            <a:r>
              <a:rPr lang="en-US" dirty="0" err="1"/>
              <a:t>εξ</a:t>
            </a:r>
            <a:r>
              <a:rPr lang="en-US" dirty="0"/>
              <a:t>α</a:t>
            </a:r>
            <a:r>
              <a:rPr lang="en-US" dirty="0" err="1"/>
              <a:t>ρτάτ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απ</a:t>
            </a:r>
            <a:r>
              <a:rPr lang="en-US" dirty="0" err="1"/>
              <a:t>ό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συντελεστή</a:t>
            </a:r>
            <a:r>
              <a:rPr lang="en-US" dirty="0"/>
              <a:t> π</a:t>
            </a:r>
            <a:r>
              <a:rPr lang="en-US" dirty="0" err="1"/>
              <a:t>ου</a:t>
            </a:r>
            <a:r>
              <a:rPr lang="en-US" dirty="0"/>
              <a:t> </a:t>
            </a:r>
            <a:r>
              <a:rPr lang="en-US" dirty="0" err="1"/>
              <a:t>έχει</a:t>
            </a:r>
            <a:r>
              <a:rPr lang="en-US" dirty="0"/>
              <a:t> </a:t>
            </a:r>
            <a:r>
              <a:rPr lang="en-US" dirty="0" err="1" smtClean="0"/>
              <a:t>θέσ</a:t>
            </a:r>
            <a:r>
              <a:rPr lang="el-GR" dirty="0" smtClean="0"/>
              <a:t>ει</a:t>
            </a:r>
            <a:r>
              <a:rPr lang="en-US" dirty="0" smtClean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 smtClean="0"/>
              <a:t>τμήμ</a:t>
            </a:r>
            <a:r>
              <a:rPr lang="en-US" dirty="0" smtClean="0"/>
              <a:t>α</a:t>
            </a:r>
            <a:r>
              <a:rPr lang="el-GR" dirty="0" smtClean="0"/>
              <a:t>/</a:t>
            </a:r>
            <a:r>
              <a:rPr lang="el-GR" dirty="0" smtClean="0"/>
              <a:t>σχολή.</a:t>
            </a:r>
            <a:r>
              <a:rPr lang="en-US" dirty="0" smtClean="0"/>
              <a:t> </a:t>
            </a:r>
            <a:endParaRPr lang="el-GR" dirty="0" smtClean="0"/>
          </a:p>
          <a:p>
            <a:pPr marL="76200" indent="0">
              <a:spcBef>
                <a:spcPts val="0"/>
              </a:spcBef>
              <a:buNone/>
            </a:pPr>
            <a:r>
              <a:rPr lang="en-US" dirty="0" err="1" smtClean="0"/>
              <a:t>Αν</a:t>
            </a:r>
            <a:r>
              <a:rPr lang="en-US" dirty="0" smtClean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μέση</a:t>
            </a:r>
            <a:r>
              <a:rPr lang="en-US" dirty="0"/>
              <a:t> </a:t>
            </a:r>
            <a:r>
              <a:rPr lang="en-US" dirty="0" err="1"/>
              <a:t>ε</a:t>
            </a:r>
            <a:r>
              <a:rPr lang="en-US" dirty="0"/>
              <a:t>π</a:t>
            </a:r>
            <a:r>
              <a:rPr lang="en-US" dirty="0" err="1"/>
              <a:t>ίδοση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μα</a:t>
            </a:r>
            <a:r>
              <a:rPr lang="en-US" dirty="0" err="1"/>
              <a:t>θητών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έν</a:t>
            </a:r>
            <a:r>
              <a:rPr lang="en-US" dirty="0"/>
              <a:t>α</a:t>
            </a:r>
            <a:r>
              <a:rPr lang="en-US" dirty="0" err="1"/>
              <a:t>ν</a:t>
            </a:r>
            <a:r>
              <a:rPr lang="en-US" dirty="0"/>
              <a:t> </a:t>
            </a:r>
            <a:r>
              <a:rPr lang="en-US" dirty="0" err="1"/>
              <a:t>τομέ</a:t>
            </a:r>
            <a:r>
              <a:rPr lang="en-US" dirty="0"/>
              <a:t>α </a:t>
            </a:r>
            <a:r>
              <a:rPr lang="en-US" dirty="0" err="1"/>
              <a:t>είν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ο</a:t>
            </a:r>
            <a:r>
              <a:rPr lang="en-US" dirty="0"/>
              <a:t> βα</a:t>
            </a:r>
            <a:r>
              <a:rPr lang="en-US" dirty="0" err="1"/>
              <a:t>θμός</a:t>
            </a:r>
            <a:r>
              <a:rPr lang="en-US" dirty="0"/>
              <a:t> 12 </a:t>
            </a:r>
            <a:r>
              <a:rPr lang="en-US" dirty="0" err="1" smtClean="0"/>
              <a:t>τότε</a:t>
            </a:r>
            <a:r>
              <a:rPr lang="el-GR" dirty="0" smtClean="0"/>
              <a:t>:</a:t>
            </a:r>
          </a:p>
          <a:p>
            <a:pPr>
              <a:spcBef>
                <a:spcPts val="0"/>
              </a:spcBef>
            </a:pPr>
            <a:r>
              <a:rPr lang="el-GR" dirty="0" smtClean="0"/>
              <a:t>Αν</a:t>
            </a:r>
            <a:r>
              <a:rPr lang="en-US" dirty="0" smtClean="0"/>
              <a:t> </a:t>
            </a:r>
            <a:r>
              <a:rPr lang="en-US" dirty="0" err="1"/>
              <a:t>έχει</a:t>
            </a:r>
            <a:r>
              <a:rPr lang="en-US" dirty="0"/>
              <a:t> </a:t>
            </a:r>
            <a:r>
              <a:rPr lang="en-US" dirty="0" err="1"/>
              <a:t>θέσει</a:t>
            </a:r>
            <a:r>
              <a:rPr lang="en-US" dirty="0"/>
              <a:t> </a:t>
            </a:r>
            <a:r>
              <a:rPr lang="en-US" dirty="0" err="1"/>
              <a:t>συντελεστή</a:t>
            </a:r>
            <a:r>
              <a:rPr lang="en-US" dirty="0"/>
              <a:t> 100</a:t>
            </a:r>
            <a:r>
              <a:rPr lang="en-US" dirty="0" smtClean="0"/>
              <a:t>% </a:t>
            </a:r>
            <a:r>
              <a:rPr lang="en-US" dirty="0" err="1"/>
              <a:t>η</a:t>
            </a:r>
            <a:r>
              <a:rPr lang="en-US" dirty="0"/>
              <a:t> β</a:t>
            </a:r>
            <a:r>
              <a:rPr lang="en-US" dirty="0" err="1"/>
              <a:t>άση</a:t>
            </a:r>
            <a:r>
              <a:rPr lang="en-US" dirty="0"/>
              <a:t> </a:t>
            </a:r>
            <a:r>
              <a:rPr lang="en-US" dirty="0" err="1"/>
              <a:t>θ</a:t>
            </a:r>
            <a:r>
              <a:rPr lang="en-US" dirty="0"/>
              <a:t>α </a:t>
            </a:r>
            <a:r>
              <a:rPr lang="en-US" dirty="0" err="1"/>
              <a:t>είν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smtClean="0"/>
              <a:t>12</a:t>
            </a:r>
            <a:endParaRPr lang="el-GR" dirty="0" smtClean="0"/>
          </a:p>
          <a:p>
            <a:pPr>
              <a:spcBef>
                <a:spcPts val="0"/>
              </a:spcBef>
            </a:pPr>
            <a:r>
              <a:rPr lang="el-GR" dirty="0" smtClean="0"/>
              <a:t>Α</a:t>
            </a:r>
            <a:r>
              <a:rPr lang="en-US" dirty="0" err="1" smtClean="0"/>
              <a:t>ν</a:t>
            </a:r>
            <a:r>
              <a:rPr lang="en-US" dirty="0" smtClean="0"/>
              <a:t> </a:t>
            </a:r>
            <a:r>
              <a:rPr lang="en-US" dirty="0" err="1"/>
              <a:t>έχει</a:t>
            </a:r>
            <a:r>
              <a:rPr lang="en-US" dirty="0"/>
              <a:t> </a:t>
            </a:r>
            <a:r>
              <a:rPr lang="en-US" dirty="0" err="1"/>
              <a:t>θέσει</a:t>
            </a:r>
            <a:r>
              <a:rPr lang="en-US" dirty="0"/>
              <a:t> </a:t>
            </a:r>
            <a:r>
              <a:rPr lang="en-US" dirty="0" err="1"/>
              <a:t>συντελεστή</a:t>
            </a:r>
            <a:r>
              <a:rPr lang="en-US" dirty="0"/>
              <a:t> 80% </a:t>
            </a:r>
            <a:r>
              <a:rPr lang="en-US" dirty="0" err="1"/>
              <a:t>τότε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β</a:t>
            </a:r>
            <a:r>
              <a:rPr lang="en-US" dirty="0" err="1"/>
              <a:t>άση</a:t>
            </a:r>
            <a:r>
              <a:rPr lang="en-US" dirty="0"/>
              <a:t> </a:t>
            </a:r>
            <a:r>
              <a:rPr lang="en-US" dirty="0" err="1"/>
              <a:t>θ</a:t>
            </a:r>
            <a:r>
              <a:rPr lang="en-US" dirty="0"/>
              <a:t>α </a:t>
            </a:r>
            <a:r>
              <a:rPr lang="en-US" dirty="0" err="1"/>
              <a:t>είν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smtClean="0"/>
              <a:t>9,</a:t>
            </a:r>
            <a:r>
              <a:rPr lang="el-GR" dirty="0" smtClean="0"/>
              <a:t>6 (12Χ80%)</a:t>
            </a:r>
          </a:p>
          <a:p>
            <a:pPr>
              <a:spcBef>
                <a:spcPts val="0"/>
              </a:spcBef>
            </a:pPr>
            <a:r>
              <a:rPr lang="el-GR" dirty="0"/>
              <a:t>Α</a:t>
            </a:r>
            <a:r>
              <a:rPr lang="en-US" dirty="0" err="1" smtClean="0"/>
              <a:t>ν</a:t>
            </a:r>
            <a:r>
              <a:rPr lang="en-US" dirty="0" smtClean="0"/>
              <a:t> </a:t>
            </a:r>
            <a:r>
              <a:rPr lang="en-US" dirty="0" err="1"/>
              <a:t>έχει</a:t>
            </a:r>
            <a:r>
              <a:rPr lang="en-US" dirty="0"/>
              <a:t> </a:t>
            </a:r>
            <a:r>
              <a:rPr lang="en-US" dirty="0" err="1"/>
              <a:t>θέσει</a:t>
            </a:r>
            <a:r>
              <a:rPr lang="en-US" dirty="0"/>
              <a:t> </a:t>
            </a:r>
            <a:r>
              <a:rPr lang="en-US" dirty="0" err="1"/>
              <a:t>συντελεστή</a:t>
            </a:r>
            <a:r>
              <a:rPr lang="en-US" dirty="0"/>
              <a:t> 110% </a:t>
            </a:r>
            <a:r>
              <a:rPr lang="en-US" dirty="0" err="1"/>
              <a:t>ο</a:t>
            </a:r>
            <a:r>
              <a:rPr lang="en-US" dirty="0"/>
              <a:t> β</a:t>
            </a:r>
            <a:r>
              <a:rPr lang="en-US" dirty="0" err="1"/>
              <a:t>άση</a:t>
            </a:r>
            <a:r>
              <a:rPr lang="en-US" dirty="0"/>
              <a:t> </a:t>
            </a:r>
            <a:r>
              <a:rPr lang="en-US" dirty="0" err="1"/>
              <a:t>θ</a:t>
            </a:r>
            <a:r>
              <a:rPr lang="en-US" dirty="0"/>
              <a:t>α </a:t>
            </a:r>
            <a:r>
              <a:rPr lang="en-US" dirty="0" err="1"/>
              <a:t>είν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smtClean="0"/>
              <a:t>13,20</a:t>
            </a:r>
            <a:r>
              <a:rPr lang="el-GR" dirty="0" smtClean="0"/>
              <a:t> (12Χ110%)</a:t>
            </a:r>
            <a:endParaRPr lang="en-US" dirty="0"/>
          </a:p>
          <a:p>
            <a:pPr marL="76200" lvl="0" indent="0" algn="l" rtl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dirty="0"/>
          </a:p>
        </p:txBody>
      </p:sp>
      <p:sp>
        <p:nvSpPr>
          <p:cNvPr id="238" name="Google Shape;238;p1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grpSp>
        <p:nvGrpSpPr>
          <p:cNvPr id="239" name="Google Shape;239;p16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240" name="Google Shape;240;p16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6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6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6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 smtClean="0"/>
              <a:t>Η ΕΒΕ κυμαίνεται από </a:t>
            </a:r>
            <a:endParaRPr dirty="0"/>
          </a:p>
        </p:txBody>
      </p:sp>
      <p:sp>
        <p:nvSpPr>
          <p:cNvPr id="321" name="Google Shape;321;p2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322" name="Google Shape;322;p22"/>
          <p:cNvSpPr/>
          <p:nvPr/>
        </p:nvSpPr>
        <p:spPr>
          <a:xfrm>
            <a:off x="3378600" y="1888450"/>
            <a:ext cx="2386800" cy="2386800"/>
          </a:xfrm>
          <a:prstGeom prst="diamond">
            <a:avLst/>
          </a:prstGeom>
          <a:solidFill>
            <a:srgbClr val="C7D3E6"/>
          </a:solidFill>
          <a:ln w="38100" cap="flat" cmpd="sng">
            <a:solidFill>
              <a:srgbClr val="92A8C8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200" dirty="0" smtClean="0">
                <a:solidFill>
                  <a:srgbClr val="26324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ως</a:t>
            </a:r>
            <a:endParaRPr sz="3200" dirty="0">
              <a:solidFill>
                <a:srgbClr val="26324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23" name="Google Shape;323;p22"/>
          <p:cNvSpPr/>
          <p:nvPr/>
        </p:nvSpPr>
        <p:spPr>
          <a:xfrm>
            <a:off x="1601400" y="1888450"/>
            <a:ext cx="2386800" cy="2386800"/>
          </a:xfrm>
          <a:prstGeom prst="diamond">
            <a:avLst/>
          </a:prstGeom>
          <a:noFill/>
          <a:ln w="76200" cap="flat" cmpd="sng">
            <a:solidFill>
              <a:srgbClr val="FF98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600" dirty="0" smtClean="0">
                <a:solidFill>
                  <a:srgbClr val="D26F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80%</a:t>
            </a:r>
            <a:endParaRPr sz="3600" dirty="0">
              <a:solidFill>
                <a:srgbClr val="D26F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24" name="Google Shape;324;p22"/>
          <p:cNvSpPr/>
          <p:nvPr/>
        </p:nvSpPr>
        <p:spPr>
          <a:xfrm>
            <a:off x="5155800" y="1888450"/>
            <a:ext cx="2386800" cy="2386800"/>
          </a:xfrm>
          <a:prstGeom prst="diamond">
            <a:avLst/>
          </a:prstGeom>
          <a:noFill/>
          <a:ln w="76200" cap="flat" cmpd="sng">
            <a:solidFill>
              <a:srgbClr val="FF98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800" dirty="0" smtClean="0">
                <a:solidFill>
                  <a:srgbClr val="D26F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120%</a:t>
            </a:r>
            <a:endParaRPr sz="2800" dirty="0">
              <a:solidFill>
                <a:srgbClr val="D26F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grpSp>
        <p:nvGrpSpPr>
          <p:cNvPr id="325" name="Google Shape;325;p22"/>
          <p:cNvGrpSpPr/>
          <p:nvPr/>
        </p:nvGrpSpPr>
        <p:grpSpPr>
          <a:xfrm>
            <a:off x="263101" y="580106"/>
            <a:ext cx="407743" cy="391135"/>
            <a:chOff x="5233525" y="4954450"/>
            <a:chExt cx="538275" cy="516350"/>
          </a:xfrm>
        </p:grpSpPr>
        <p:sp>
          <p:nvSpPr>
            <p:cNvPr id="326" name="Google Shape;326;p22"/>
            <p:cNvSpPr/>
            <p:nvPr/>
          </p:nvSpPr>
          <p:spPr>
            <a:xfrm>
              <a:off x="5637825" y="4954450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22"/>
            <p:cNvSpPr/>
            <p:nvPr/>
          </p:nvSpPr>
          <p:spPr>
            <a:xfrm>
              <a:off x="5323025" y="4980625"/>
              <a:ext cx="88925" cy="88925"/>
            </a:xfrm>
            <a:custGeom>
              <a:avLst/>
              <a:gdLst/>
              <a:ahLst/>
              <a:cxnLst/>
              <a:rect l="l" t="t" r="r" b="b"/>
              <a:pathLst>
                <a:path w="3557" h="3557" fill="none" extrusionOk="0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22"/>
            <p:cNvSpPr/>
            <p:nvPr/>
          </p:nvSpPr>
          <p:spPr>
            <a:xfrm>
              <a:off x="5233525" y="5255225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22"/>
            <p:cNvSpPr/>
            <p:nvPr/>
          </p:nvSpPr>
          <p:spPr>
            <a:xfrm>
              <a:off x="5453325" y="5382475"/>
              <a:ext cx="88925" cy="88325"/>
            </a:xfrm>
            <a:custGeom>
              <a:avLst/>
              <a:gdLst/>
              <a:ahLst/>
              <a:cxnLst/>
              <a:rect l="l" t="t" r="r" b="b"/>
              <a:pathLst>
                <a:path w="3557" h="3533" fill="none" extrusionOk="0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22"/>
            <p:cNvSpPr/>
            <p:nvPr/>
          </p:nvSpPr>
          <p:spPr>
            <a:xfrm>
              <a:off x="5682875" y="5188875"/>
              <a:ext cx="88925" cy="89525"/>
            </a:xfrm>
            <a:custGeom>
              <a:avLst/>
              <a:gdLst/>
              <a:ahLst/>
              <a:cxnLst/>
              <a:rect l="l" t="t" r="r" b="b"/>
              <a:pathLst>
                <a:path w="3557" h="3581" fill="none" extrusionOk="0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22"/>
            <p:cNvSpPr/>
            <p:nvPr/>
          </p:nvSpPr>
          <p:spPr>
            <a:xfrm>
              <a:off x="5411925" y="5110925"/>
              <a:ext cx="188775" cy="189400"/>
            </a:xfrm>
            <a:custGeom>
              <a:avLst/>
              <a:gdLst/>
              <a:ahLst/>
              <a:cxnLst/>
              <a:rect l="l" t="t" r="r" b="b"/>
              <a:pathLst>
                <a:path w="7551" h="7576" fill="none" extrusionOk="0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2"/>
            <p:cNvSpPr/>
            <p:nvPr/>
          </p:nvSpPr>
          <p:spPr>
            <a:xfrm>
              <a:off x="5367475" y="5025075"/>
              <a:ext cx="81600" cy="105975"/>
            </a:xfrm>
            <a:custGeom>
              <a:avLst/>
              <a:gdLst/>
              <a:ahLst/>
              <a:cxnLst/>
              <a:rect l="l" t="t" r="r" b="b"/>
              <a:pathLst>
                <a:path w="3264" h="4239" fill="none" extrusionOk="0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22"/>
            <p:cNvSpPr/>
            <p:nvPr/>
          </p:nvSpPr>
          <p:spPr>
            <a:xfrm>
              <a:off x="5567800" y="4999500"/>
              <a:ext cx="115100" cy="133975"/>
            </a:xfrm>
            <a:custGeom>
              <a:avLst/>
              <a:gdLst/>
              <a:ahLst/>
              <a:cxnLst/>
              <a:rect l="l" t="t" r="r" b="b"/>
              <a:pathLst>
                <a:path w="4604" h="5359" fill="none" extrusionOk="0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22"/>
            <p:cNvSpPr/>
            <p:nvPr/>
          </p:nvSpPr>
          <p:spPr>
            <a:xfrm>
              <a:off x="5600075" y="5217475"/>
              <a:ext cx="127275" cy="16475"/>
            </a:xfrm>
            <a:custGeom>
              <a:avLst/>
              <a:gdLst/>
              <a:ahLst/>
              <a:cxnLst/>
              <a:rect l="l" t="t" r="r" b="b"/>
              <a:pathLst>
                <a:path w="5091" h="659" fill="none" extrusionOk="0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2"/>
            <p:cNvSpPr/>
            <p:nvPr/>
          </p:nvSpPr>
          <p:spPr>
            <a:xfrm>
              <a:off x="5497775" y="5299675"/>
              <a:ext cx="4900" cy="126675"/>
            </a:xfrm>
            <a:custGeom>
              <a:avLst/>
              <a:gdLst/>
              <a:ahLst/>
              <a:cxnLst/>
              <a:rect l="l" t="t" r="r" b="b"/>
              <a:pathLst>
                <a:path w="196" h="5067" fill="none" extrusionOk="0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22"/>
            <p:cNvSpPr/>
            <p:nvPr/>
          </p:nvSpPr>
          <p:spPr>
            <a:xfrm>
              <a:off x="5277975" y="5241825"/>
              <a:ext cx="141275" cy="58500"/>
            </a:xfrm>
            <a:custGeom>
              <a:avLst/>
              <a:gdLst/>
              <a:ahLst/>
              <a:cxnLst/>
              <a:rect l="l" t="t" r="r" b="b"/>
              <a:pathLst>
                <a:path w="5651" h="2340" fill="none" extrusionOk="0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007334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602724" y="203200"/>
            <a:ext cx="6483876" cy="101601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 err="1"/>
              <a:t>Πως</a:t>
            </a:r>
            <a:r>
              <a:rPr lang="en-US" dirty="0"/>
              <a:t> </a:t>
            </a:r>
            <a:r>
              <a:rPr lang="en-US" dirty="0" err="1"/>
              <a:t>γίνετ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ο</a:t>
            </a:r>
            <a:r>
              <a:rPr lang="en-US" dirty="0"/>
              <a:t>  </a:t>
            </a:r>
            <a:r>
              <a:rPr lang="en-US" dirty="0" err="1" smtClean="0"/>
              <a:t>υ</a:t>
            </a:r>
            <a:r>
              <a:rPr lang="en-US" dirty="0" smtClean="0"/>
              <a:t>π</a:t>
            </a:r>
            <a:r>
              <a:rPr lang="en-US" dirty="0" err="1" smtClean="0"/>
              <a:t>ολογισμό</a:t>
            </a:r>
            <a:r>
              <a:rPr lang="el-GR" dirty="0" smtClean="0"/>
              <a:t>ς</a:t>
            </a:r>
            <a:r>
              <a:rPr lang="en-US" dirty="0" smtClean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Ελάχιστης</a:t>
            </a:r>
            <a:r>
              <a:rPr lang="en-US" dirty="0"/>
              <a:t> </a:t>
            </a:r>
            <a:r>
              <a:rPr lang="en-US" dirty="0" err="1"/>
              <a:t>Βάσης</a:t>
            </a:r>
            <a:r>
              <a:rPr lang="en-US" dirty="0"/>
              <a:t> </a:t>
            </a:r>
            <a:r>
              <a:rPr lang="en-US" dirty="0" err="1"/>
              <a:t>Εισ</a:t>
            </a:r>
            <a:r>
              <a:rPr lang="en-US" dirty="0"/>
              <a:t>α</a:t>
            </a:r>
            <a:r>
              <a:rPr lang="en-US" dirty="0" err="1"/>
              <a:t>γωγής</a:t>
            </a:r>
            <a:r>
              <a:rPr lang="en-US" dirty="0"/>
              <a:t>  </a:t>
            </a:r>
            <a:r>
              <a:rPr lang="en-US" dirty="0" err="1"/>
              <a:t>γι</a:t>
            </a:r>
            <a:r>
              <a:rPr lang="en-US" dirty="0"/>
              <a:t>α </a:t>
            </a:r>
            <a:r>
              <a:rPr lang="en-US" dirty="0" err="1"/>
              <a:t>τους</a:t>
            </a:r>
            <a:r>
              <a:rPr lang="en-US" dirty="0"/>
              <a:t> </a:t>
            </a:r>
            <a:r>
              <a:rPr lang="en-US" dirty="0" err="1"/>
              <a:t>υ</a:t>
            </a:r>
            <a:r>
              <a:rPr lang="en-US" dirty="0"/>
              <a:t>π</a:t>
            </a:r>
            <a:r>
              <a:rPr lang="en-US" dirty="0" err="1"/>
              <a:t>οψηφίους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smtClean="0"/>
              <a:t>ΕΠΑΛ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293682" y="1465024"/>
            <a:ext cx="8558218" cy="28920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 algn="ctr">
              <a:buNone/>
            </a:pPr>
            <a:r>
              <a:rPr lang="en-US" sz="2400" dirty="0" err="1"/>
              <a:t>Στ</a:t>
            </a:r>
            <a:r>
              <a:rPr lang="en-US" sz="2400" dirty="0"/>
              <a:t>α </a:t>
            </a:r>
            <a:r>
              <a:rPr lang="en-US" sz="2400" dirty="0" err="1"/>
              <a:t>ημερήσι</a:t>
            </a:r>
            <a:r>
              <a:rPr lang="en-US" sz="2400" dirty="0"/>
              <a:t>α </a:t>
            </a:r>
            <a:r>
              <a:rPr lang="en-US" sz="2400" dirty="0" err="1"/>
              <a:t>κ</a:t>
            </a:r>
            <a:r>
              <a:rPr lang="en-US" sz="2400" dirty="0"/>
              <a:t>α</a:t>
            </a:r>
            <a:r>
              <a:rPr lang="en-US" sz="2400" dirty="0" err="1"/>
              <a:t>ι</a:t>
            </a:r>
            <a:r>
              <a:rPr lang="en-US" sz="2400" dirty="0"/>
              <a:t> </a:t>
            </a:r>
            <a:r>
              <a:rPr lang="en-US" sz="2400" dirty="0" err="1"/>
              <a:t>εσ</a:t>
            </a:r>
            <a:r>
              <a:rPr lang="en-US" sz="2400" dirty="0"/>
              <a:t>π</a:t>
            </a:r>
            <a:r>
              <a:rPr lang="en-US" sz="2400" dirty="0" err="1"/>
              <a:t>ερινά</a:t>
            </a:r>
            <a:r>
              <a:rPr lang="en-US" sz="2400" dirty="0"/>
              <a:t> ΕΠΑΛ </a:t>
            </a:r>
            <a:r>
              <a:rPr lang="en-US" sz="2400" dirty="0" err="1"/>
              <a:t>η</a:t>
            </a:r>
            <a:r>
              <a:rPr lang="en-US" sz="2400" dirty="0"/>
              <a:t> ΕΒΕ </a:t>
            </a:r>
            <a:r>
              <a:rPr lang="en-US" sz="2400" dirty="0" err="1"/>
              <a:t>δι</a:t>
            </a:r>
            <a:r>
              <a:rPr lang="en-US" sz="2400" dirty="0"/>
              <a:t>α</a:t>
            </a:r>
            <a:r>
              <a:rPr lang="en-US" sz="2400" dirty="0" err="1"/>
              <a:t>μορφώνετ</a:t>
            </a:r>
            <a:r>
              <a:rPr lang="en-US" sz="2400" dirty="0"/>
              <a:t>α</a:t>
            </a:r>
            <a:r>
              <a:rPr lang="en-US" sz="2400" dirty="0" err="1"/>
              <a:t>ι</a:t>
            </a:r>
            <a:r>
              <a:rPr lang="en-US" sz="2400" dirty="0"/>
              <a:t> </a:t>
            </a:r>
            <a:r>
              <a:rPr lang="en-US" sz="2400" dirty="0" err="1"/>
              <a:t>ενι</a:t>
            </a:r>
            <a:r>
              <a:rPr lang="en-US" sz="2400" dirty="0"/>
              <a:t>α</a:t>
            </a:r>
            <a:r>
              <a:rPr lang="en-US" sz="2400" dirty="0" err="1"/>
              <a:t>ί</a:t>
            </a:r>
            <a:r>
              <a:rPr lang="en-US" sz="2400" dirty="0"/>
              <a:t>α απ</a:t>
            </a:r>
            <a:r>
              <a:rPr lang="en-US" sz="2400" dirty="0" err="1"/>
              <a:t>ό</a:t>
            </a:r>
            <a:r>
              <a:rPr lang="en-US" sz="2400" dirty="0"/>
              <a:t> </a:t>
            </a:r>
            <a:r>
              <a:rPr lang="en-US" sz="2400" dirty="0" err="1"/>
              <a:t>τον</a:t>
            </a:r>
            <a:r>
              <a:rPr lang="en-US" sz="2400" dirty="0"/>
              <a:t> </a:t>
            </a:r>
            <a:r>
              <a:rPr lang="en-US" sz="2400" dirty="0" err="1"/>
              <a:t>μέσο</a:t>
            </a:r>
            <a:r>
              <a:rPr lang="en-US" sz="2400" dirty="0"/>
              <a:t> </a:t>
            </a:r>
            <a:r>
              <a:rPr lang="en-US" sz="2400" dirty="0" err="1"/>
              <a:t>όρο</a:t>
            </a:r>
            <a:r>
              <a:rPr lang="en-US" sz="2400" dirty="0"/>
              <a:t> </a:t>
            </a:r>
            <a:r>
              <a:rPr lang="en-US" sz="2400" dirty="0" err="1"/>
              <a:t>των</a:t>
            </a:r>
            <a:r>
              <a:rPr lang="en-US" sz="2400" dirty="0"/>
              <a:t> </a:t>
            </a:r>
            <a:r>
              <a:rPr lang="en-US" sz="2400" dirty="0" err="1"/>
              <a:t>μέσων</a:t>
            </a:r>
            <a:r>
              <a:rPr lang="en-US" sz="2400" dirty="0"/>
              <a:t> </a:t>
            </a:r>
            <a:r>
              <a:rPr lang="en-US" sz="2400" dirty="0" err="1"/>
              <a:t>όρων</a:t>
            </a:r>
            <a:r>
              <a:rPr lang="en-US" sz="2400" dirty="0"/>
              <a:t> </a:t>
            </a:r>
            <a:r>
              <a:rPr lang="en-US" sz="2400" dirty="0" err="1"/>
              <a:t>των</a:t>
            </a:r>
            <a:r>
              <a:rPr lang="en-US" sz="2400" dirty="0"/>
              <a:t> βα</a:t>
            </a:r>
            <a:r>
              <a:rPr lang="en-US" sz="2400" dirty="0" err="1"/>
              <a:t>θμολογικών</a:t>
            </a:r>
            <a:r>
              <a:rPr lang="en-US" sz="2400" dirty="0"/>
              <a:t> </a:t>
            </a:r>
            <a:r>
              <a:rPr lang="en-US" sz="2400" dirty="0" err="1"/>
              <a:t>ε</a:t>
            </a:r>
            <a:r>
              <a:rPr lang="en-US" sz="2400" dirty="0"/>
              <a:t>π</a:t>
            </a:r>
            <a:r>
              <a:rPr lang="en-US" sz="2400" dirty="0" err="1"/>
              <a:t>ιδόσεων</a:t>
            </a:r>
            <a:r>
              <a:rPr lang="en-US" sz="2400" dirty="0"/>
              <a:t> </a:t>
            </a:r>
            <a:r>
              <a:rPr lang="en-US" sz="2400" b="1" dirty="0" err="1"/>
              <a:t>όλων</a:t>
            </a:r>
            <a:r>
              <a:rPr lang="en-US" sz="2400" b="1" dirty="0"/>
              <a:t> </a:t>
            </a:r>
            <a:r>
              <a:rPr lang="en-US" sz="2400" b="1" dirty="0" err="1"/>
              <a:t>των</a:t>
            </a:r>
            <a:r>
              <a:rPr lang="en-US" sz="2400" b="1" dirty="0"/>
              <a:t> </a:t>
            </a:r>
            <a:r>
              <a:rPr lang="en-US" sz="2400" b="1" dirty="0" err="1"/>
              <a:t>υ</a:t>
            </a:r>
            <a:r>
              <a:rPr lang="en-US" sz="2400" b="1" dirty="0"/>
              <a:t>π</a:t>
            </a:r>
            <a:r>
              <a:rPr lang="en-US" sz="2400" b="1" dirty="0" err="1"/>
              <a:t>οψηφίων</a:t>
            </a:r>
            <a:r>
              <a:rPr lang="en-US" sz="2400" b="1" dirty="0"/>
              <a:t> α</a:t>
            </a:r>
            <a:r>
              <a:rPr lang="en-US" sz="2400" b="1" dirty="0" err="1"/>
              <a:t>νά</a:t>
            </a:r>
            <a:r>
              <a:rPr lang="en-US" sz="2400" b="1" dirty="0"/>
              <a:t> </a:t>
            </a:r>
            <a:r>
              <a:rPr lang="en-US" sz="2400" b="1" dirty="0" err="1"/>
              <a:t>ειδικότητ</a:t>
            </a:r>
            <a:r>
              <a:rPr lang="en-US" sz="2400" b="1" dirty="0"/>
              <a:t>α</a:t>
            </a:r>
            <a:r>
              <a:rPr lang="en-US" sz="2400" dirty="0"/>
              <a:t> </a:t>
            </a:r>
            <a:r>
              <a:rPr lang="en-US" sz="2400" dirty="0" err="1"/>
              <a:t>στ</a:t>
            </a:r>
            <a:r>
              <a:rPr lang="en-US" sz="2400" dirty="0"/>
              <a:t>α </a:t>
            </a:r>
            <a:r>
              <a:rPr lang="en-US" sz="2400" dirty="0" err="1"/>
              <a:t>δύο</a:t>
            </a:r>
            <a:r>
              <a:rPr lang="en-US" sz="2400" dirty="0"/>
              <a:t> μα</a:t>
            </a:r>
            <a:r>
              <a:rPr lang="en-US" sz="2400" dirty="0" err="1"/>
              <a:t>θήμ</a:t>
            </a:r>
            <a:r>
              <a:rPr lang="en-US" sz="2400" dirty="0"/>
              <a:t>α</a:t>
            </a:r>
            <a:r>
              <a:rPr lang="en-US" sz="2400" dirty="0" err="1"/>
              <a:t>τ</a:t>
            </a:r>
            <a:r>
              <a:rPr lang="en-US" sz="2400" dirty="0"/>
              <a:t>α </a:t>
            </a:r>
            <a:r>
              <a:rPr lang="en-US" sz="2400" dirty="0" err="1"/>
              <a:t>γενικής</a:t>
            </a:r>
            <a:r>
              <a:rPr lang="en-US" sz="2400" dirty="0"/>
              <a:t> πα</a:t>
            </a:r>
            <a:r>
              <a:rPr lang="en-US" sz="2400" dirty="0" err="1"/>
              <a:t>ιδεί</a:t>
            </a:r>
            <a:r>
              <a:rPr lang="en-US" sz="2400" dirty="0"/>
              <a:t>α</a:t>
            </a:r>
            <a:r>
              <a:rPr lang="en-US" sz="2400" dirty="0" err="1"/>
              <a:t>ς</a:t>
            </a:r>
            <a:r>
              <a:rPr lang="en-US" sz="2400" dirty="0"/>
              <a:t> </a:t>
            </a:r>
            <a:r>
              <a:rPr lang="en-US" sz="2400" dirty="0" err="1"/>
              <a:t>κ</a:t>
            </a:r>
            <a:r>
              <a:rPr lang="en-US" sz="2400" dirty="0"/>
              <a:t>α</a:t>
            </a:r>
            <a:r>
              <a:rPr lang="en-US" sz="2400" dirty="0" err="1"/>
              <a:t>ι</a:t>
            </a:r>
            <a:r>
              <a:rPr lang="en-US" sz="2400" dirty="0"/>
              <a:t> </a:t>
            </a:r>
            <a:r>
              <a:rPr lang="en-US" sz="2400" dirty="0" err="1"/>
              <a:t>στ</a:t>
            </a:r>
            <a:r>
              <a:rPr lang="en-US" sz="2400" dirty="0"/>
              <a:t>α </a:t>
            </a:r>
            <a:r>
              <a:rPr lang="en-US" sz="2400" dirty="0" err="1"/>
              <a:t>δύο</a:t>
            </a:r>
            <a:r>
              <a:rPr lang="en-US" sz="2400" dirty="0"/>
              <a:t> μα</a:t>
            </a:r>
            <a:r>
              <a:rPr lang="en-US" sz="2400" dirty="0" err="1"/>
              <a:t>θήμ</a:t>
            </a:r>
            <a:r>
              <a:rPr lang="en-US" sz="2400" dirty="0"/>
              <a:t>α</a:t>
            </a:r>
            <a:r>
              <a:rPr lang="en-US" sz="2400" dirty="0" err="1"/>
              <a:t>τ</a:t>
            </a:r>
            <a:r>
              <a:rPr lang="en-US" sz="2400" dirty="0"/>
              <a:t>α </a:t>
            </a:r>
            <a:r>
              <a:rPr lang="en-US" sz="2400" dirty="0" err="1"/>
              <a:t>ειδικότητ</a:t>
            </a:r>
            <a:r>
              <a:rPr lang="en-US" sz="2400" dirty="0"/>
              <a:t>α</a:t>
            </a:r>
            <a:r>
              <a:rPr lang="en-US" sz="2400" dirty="0" err="1"/>
              <a:t>ς</a:t>
            </a:r>
            <a:r>
              <a:rPr lang="en-US" sz="2400" dirty="0"/>
              <a:t>, </a:t>
            </a:r>
            <a:r>
              <a:rPr lang="en-US" sz="2400" dirty="0" err="1"/>
              <a:t>ο</a:t>
            </a:r>
            <a:r>
              <a:rPr lang="en-US" sz="2400" dirty="0"/>
              <a:t> </a:t>
            </a:r>
            <a:r>
              <a:rPr lang="en-US" sz="2400" dirty="0" err="1"/>
              <a:t>ο</a:t>
            </a:r>
            <a:r>
              <a:rPr lang="en-US" sz="2400" dirty="0"/>
              <a:t>π</a:t>
            </a:r>
            <a:r>
              <a:rPr lang="en-US" sz="2400" dirty="0" err="1"/>
              <a:t>οίος</a:t>
            </a:r>
            <a:r>
              <a:rPr lang="en-US" sz="2400" dirty="0"/>
              <a:t> π</a:t>
            </a:r>
            <a:r>
              <a:rPr lang="en-US" sz="2400" dirty="0" err="1"/>
              <a:t>ολλ</a:t>
            </a:r>
            <a:r>
              <a:rPr lang="en-US" sz="2400" dirty="0"/>
              <a:t>απ</a:t>
            </a:r>
            <a:r>
              <a:rPr lang="en-US" sz="2400" dirty="0" err="1"/>
              <a:t>λ</a:t>
            </a:r>
            <a:r>
              <a:rPr lang="en-US" sz="2400" dirty="0"/>
              <a:t>α</a:t>
            </a:r>
            <a:r>
              <a:rPr lang="en-US" sz="2400" dirty="0" err="1"/>
              <a:t>σιάζετ</a:t>
            </a:r>
            <a:r>
              <a:rPr lang="en-US" sz="2400" dirty="0"/>
              <a:t>α</a:t>
            </a:r>
            <a:r>
              <a:rPr lang="en-US" sz="2400" dirty="0" err="1"/>
              <a:t>ι</a:t>
            </a:r>
            <a:r>
              <a:rPr lang="en-US" sz="2400" dirty="0"/>
              <a:t> </a:t>
            </a:r>
            <a:r>
              <a:rPr lang="en-US" sz="2400" dirty="0" err="1"/>
              <a:t>με</a:t>
            </a:r>
            <a:r>
              <a:rPr lang="en-US" sz="2400" dirty="0"/>
              <a:t> </a:t>
            </a:r>
            <a:r>
              <a:rPr lang="en-US" sz="2400" dirty="0" err="1"/>
              <a:t>το</a:t>
            </a:r>
            <a:r>
              <a:rPr lang="en-US" sz="2400" dirty="0"/>
              <a:t> </a:t>
            </a:r>
            <a:r>
              <a:rPr lang="en-US" sz="2400" dirty="0" err="1"/>
              <a:t>συντελεστή</a:t>
            </a:r>
            <a:r>
              <a:rPr lang="en-US" sz="2400" dirty="0"/>
              <a:t> </a:t>
            </a:r>
            <a:r>
              <a:rPr lang="en-US" sz="2400" dirty="0" err="1"/>
              <a:t>των</a:t>
            </a:r>
            <a:r>
              <a:rPr lang="en-US" sz="2400" dirty="0"/>
              <a:t> μα</a:t>
            </a:r>
            <a:r>
              <a:rPr lang="en-US" sz="2400" dirty="0" err="1"/>
              <a:t>θημάτων</a:t>
            </a:r>
            <a:endParaRPr lang="en-US" sz="2400" dirty="0"/>
          </a:p>
          <a:p>
            <a:pPr marL="101600" indent="0" algn="ctr">
              <a:buNone/>
            </a:pPr>
            <a:endParaRPr lang="el-GR" sz="2400" dirty="0" smtClean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864643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602724" y="203200"/>
            <a:ext cx="6483876" cy="101601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 err="1"/>
              <a:t>Πως</a:t>
            </a:r>
            <a:r>
              <a:rPr lang="en-US" dirty="0"/>
              <a:t> </a:t>
            </a:r>
            <a:r>
              <a:rPr lang="en-US" dirty="0" err="1"/>
              <a:t>γίνετ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ο</a:t>
            </a:r>
            <a:r>
              <a:rPr lang="en-US" dirty="0"/>
              <a:t>  </a:t>
            </a:r>
            <a:r>
              <a:rPr lang="en-US" dirty="0" err="1" smtClean="0"/>
              <a:t>υ</a:t>
            </a:r>
            <a:r>
              <a:rPr lang="en-US" dirty="0" smtClean="0"/>
              <a:t>π</a:t>
            </a:r>
            <a:r>
              <a:rPr lang="en-US" dirty="0" err="1" smtClean="0"/>
              <a:t>ολογισμό</a:t>
            </a:r>
            <a:r>
              <a:rPr lang="el-GR" dirty="0" smtClean="0"/>
              <a:t>ς</a:t>
            </a:r>
            <a:r>
              <a:rPr lang="en-US" dirty="0" smtClean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Ελάχιστης</a:t>
            </a:r>
            <a:r>
              <a:rPr lang="en-US" dirty="0"/>
              <a:t> </a:t>
            </a:r>
            <a:r>
              <a:rPr lang="en-US" dirty="0" err="1"/>
              <a:t>Βάσης</a:t>
            </a:r>
            <a:r>
              <a:rPr lang="en-US" dirty="0"/>
              <a:t> </a:t>
            </a:r>
            <a:r>
              <a:rPr lang="en-US" dirty="0" err="1"/>
              <a:t>Εισ</a:t>
            </a:r>
            <a:r>
              <a:rPr lang="en-US" dirty="0"/>
              <a:t>α</a:t>
            </a:r>
            <a:r>
              <a:rPr lang="en-US" dirty="0" err="1"/>
              <a:t>γωγής</a:t>
            </a:r>
            <a:r>
              <a:rPr lang="en-US" dirty="0"/>
              <a:t>  </a:t>
            </a:r>
            <a:r>
              <a:rPr lang="en-US" dirty="0" err="1"/>
              <a:t>γι</a:t>
            </a:r>
            <a:r>
              <a:rPr lang="en-US" dirty="0"/>
              <a:t>α </a:t>
            </a:r>
            <a:r>
              <a:rPr lang="en-US" dirty="0" err="1"/>
              <a:t>τους</a:t>
            </a:r>
            <a:r>
              <a:rPr lang="en-US" dirty="0"/>
              <a:t> </a:t>
            </a:r>
            <a:r>
              <a:rPr lang="en-US" dirty="0" err="1"/>
              <a:t>υ</a:t>
            </a:r>
            <a:r>
              <a:rPr lang="en-US" dirty="0"/>
              <a:t>π</a:t>
            </a:r>
            <a:r>
              <a:rPr lang="en-US" dirty="0" err="1"/>
              <a:t>οψηφίους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smtClean="0"/>
              <a:t>ΕΠΑΛ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293682" y="1465024"/>
            <a:ext cx="8558218" cy="28920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 algn="ctr">
              <a:buNone/>
            </a:pPr>
            <a:r>
              <a:rPr lang="en-US" sz="2200" dirty="0"/>
              <a:t>α) </a:t>
            </a:r>
            <a:r>
              <a:rPr lang="en-US" sz="2200" dirty="0" err="1"/>
              <a:t>Στις</a:t>
            </a:r>
            <a:r>
              <a:rPr lang="en-US" sz="2200" dirty="0"/>
              <a:t> </a:t>
            </a:r>
            <a:r>
              <a:rPr lang="en-US" sz="2200" dirty="0" err="1"/>
              <a:t>σχολές</a:t>
            </a:r>
            <a:r>
              <a:rPr lang="en-US" sz="2200" dirty="0"/>
              <a:t> π</a:t>
            </a:r>
            <a:r>
              <a:rPr lang="en-US" sz="2200" dirty="0" err="1"/>
              <a:t>ου</a:t>
            </a:r>
            <a:r>
              <a:rPr lang="en-US" sz="2200" dirty="0"/>
              <a:t> </a:t>
            </a:r>
            <a:r>
              <a:rPr lang="en-US" sz="2200" dirty="0" err="1"/>
              <a:t>είν</a:t>
            </a:r>
            <a:r>
              <a:rPr lang="en-US" sz="2200" dirty="0"/>
              <a:t>α</a:t>
            </a:r>
            <a:r>
              <a:rPr lang="en-US" sz="2200" dirty="0" err="1"/>
              <a:t>ι</a:t>
            </a:r>
            <a:r>
              <a:rPr lang="en-US" sz="2200" dirty="0"/>
              <a:t> </a:t>
            </a:r>
            <a:r>
              <a:rPr lang="en-US" sz="2200" dirty="0" err="1"/>
              <a:t>κοινές</a:t>
            </a:r>
            <a:r>
              <a:rPr lang="en-US" sz="2200" dirty="0"/>
              <a:t> </a:t>
            </a:r>
            <a:r>
              <a:rPr lang="en-US" sz="2200" dirty="0" err="1"/>
              <a:t>σε</a:t>
            </a:r>
            <a:r>
              <a:rPr lang="en-US" sz="2200" dirty="0"/>
              <a:t> π</a:t>
            </a:r>
            <a:r>
              <a:rPr lang="en-US" sz="2200" dirty="0" err="1"/>
              <a:t>ερισσότερους</a:t>
            </a:r>
            <a:r>
              <a:rPr lang="en-US" sz="2200" dirty="0"/>
              <a:t> </a:t>
            </a:r>
            <a:r>
              <a:rPr lang="en-US" sz="2200" dirty="0" err="1"/>
              <a:t>του</a:t>
            </a:r>
            <a:r>
              <a:rPr lang="en-US" sz="2200" dirty="0"/>
              <a:t> </a:t>
            </a:r>
            <a:r>
              <a:rPr lang="en-US" sz="2200" dirty="0" err="1"/>
              <a:t>ενός</a:t>
            </a:r>
            <a:r>
              <a:rPr lang="en-US" sz="2200" dirty="0"/>
              <a:t> </a:t>
            </a:r>
            <a:r>
              <a:rPr lang="en-US" sz="2200" dirty="0" err="1"/>
              <a:t>τομείς</a:t>
            </a:r>
            <a:r>
              <a:rPr lang="en-US" sz="2200" dirty="0"/>
              <a:t> </a:t>
            </a:r>
            <a:r>
              <a:rPr lang="en-US" sz="2200" dirty="0" err="1"/>
              <a:t>γι</a:t>
            </a:r>
            <a:r>
              <a:rPr lang="en-US" sz="2200" dirty="0"/>
              <a:t>α </a:t>
            </a:r>
            <a:r>
              <a:rPr lang="en-US" sz="2200" dirty="0" err="1"/>
              <a:t>τον</a:t>
            </a:r>
            <a:r>
              <a:rPr lang="en-US" sz="2200" dirty="0"/>
              <a:t> </a:t>
            </a:r>
            <a:r>
              <a:rPr lang="en-US" sz="2200" dirty="0" err="1"/>
              <a:t>υ</a:t>
            </a:r>
            <a:r>
              <a:rPr lang="en-US" sz="2200" dirty="0"/>
              <a:t>π</a:t>
            </a:r>
            <a:r>
              <a:rPr lang="en-US" sz="2200" dirty="0" err="1"/>
              <a:t>ολογισμό</a:t>
            </a:r>
            <a:r>
              <a:rPr lang="en-US" sz="2200" dirty="0"/>
              <a:t> </a:t>
            </a:r>
            <a:r>
              <a:rPr lang="en-US" sz="2200" dirty="0" err="1"/>
              <a:t>της</a:t>
            </a:r>
            <a:r>
              <a:rPr lang="en-US" sz="2200" dirty="0"/>
              <a:t> Ε.Β.Ε., </a:t>
            </a:r>
            <a:r>
              <a:rPr lang="en-US" sz="2200" dirty="0" err="1"/>
              <a:t>λ</a:t>
            </a:r>
            <a:r>
              <a:rPr lang="en-US" sz="2200" dirty="0"/>
              <a:t>αμβ</a:t>
            </a:r>
            <a:r>
              <a:rPr lang="en-US" sz="2200" dirty="0" err="1"/>
              <a:t>άνετ</a:t>
            </a:r>
            <a:r>
              <a:rPr lang="en-US" sz="2200" dirty="0"/>
              <a:t>α</a:t>
            </a:r>
            <a:r>
              <a:rPr lang="en-US" sz="2200" dirty="0" err="1"/>
              <a:t>ι</a:t>
            </a:r>
            <a:r>
              <a:rPr lang="en-US" sz="2200" dirty="0"/>
              <a:t> </a:t>
            </a:r>
            <a:r>
              <a:rPr lang="en-US" sz="2200" dirty="0" err="1"/>
              <a:t>υ</a:t>
            </a:r>
            <a:r>
              <a:rPr lang="en-US" sz="2200" dirty="0"/>
              <a:t>π</a:t>
            </a:r>
            <a:r>
              <a:rPr lang="en-US" sz="2200" dirty="0" err="1"/>
              <a:t>όψη</a:t>
            </a:r>
            <a:r>
              <a:rPr lang="en-US" sz="2200" dirty="0"/>
              <a:t> </a:t>
            </a:r>
            <a:r>
              <a:rPr lang="en-US" sz="2200" b="1" dirty="0" err="1"/>
              <a:t>ο</a:t>
            </a:r>
            <a:r>
              <a:rPr lang="en-US" sz="2200" b="1" dirty="0"/>
              <a:t> </a:t>
            </a:r>
            <a:r>
              <a:rPr lang="en-US" sz="2200" b="1" dirty="0" err="1"/>
              <a:t>μικρότερος</a:t>
            </a:r>
            <a:r>
              <a:rPr lang="en-US" sz="2200" b="1" dirty="0"/>
              <a:t> </a:t>
            </a:r>
            <a:r>
              <a:rPr lang="en-US" sz="2200" b="1" dirty="0" err="1"/>
              <a:t>μέσος</a:t>
            </a:r>
            <a:r>
              <a:rPr lang="en-US" sz="2200" b="1" dirty="0"/>
              <a:t> </a:t>
            </a:r>
            <a:r>
              <a:rPr lang="en-US" sz="2200" b="1" dirty="0" err="1"/>
              <a:t>όρος</a:t>
            </a:r>
            <a:r>
              <a:rPr lang="en-US" sz="2200" b="1" dirty="0"/>
              <a:t> </a:t>
            </a:r>
            <a:r>
              <a:rPr lang="en-US" sz="2200" b="1" dirty="0" err="1"/>
              <a:t>των</a:t>
            </a:r>
            <a:r>
              <a:rPr lang="en-US" sz="2200" b="1" dirty="0"/>
              <a:t> </a:t>
            </a:r>
            <a:r>
              <a:rPr lang="en-US" sz="2200" b="1" dirty="0" err="1"/>
              <a:t>μέσων</a:t>
            </a:r>
            <a:r>
              <a:rPr lang="en-US" sz="2200" b="1" dirty="0"/>
              <a:t> </a:t>
            </a:r>
            <a:r>
              <a:rPr lang="en-US" sz="2200" b="1" dirty="0" err="1"/>
              <a:t>όρων</a:t>
            </a:r>
            <a:r>
              <a:rPr lang="en-US" sz="2200" b="1" dirty="0"/>
              <a:t> </a:t>
            </a:r>
            <a:r>
              <a:rPr lang="en-US" sz="2200" b="1" dirty="0" err="1"/>
              <a:t>των</a:t>
            </a:r>
            <a:r>
              <a:rPr lang="en-US" sz="2200" b="1" dirty="0"/>
              <a:t> βα</a:t>
            </a:r>
            <a:r>
              <a:rPr lang="en-US" sz="2200" b="1" dirty="0" err="1"/>
              <a:t>θμολογικών</a:t>
            </a:r>
            <a:r>
              <a:rPr lang="en-US" sz="2200" b="1" dirty="0"/>
              <a:t> </a:t>
            </a:r>
            <a:r>
              <a:rPr lang="en-US" sz="2200" b="1" dirty="0" err="1"/>
              <a:t>ε</a:t>
            </a:r>
            <a:r>
              <a:rPr lang="en-US" sz="2200" b="1" dirty="0"/>
              <a:t>π</a:t>
            </a:r>
            <a:r>
              <a:rPr lang="en-US" sz="2200" b="1" dirty="0" err="1"/>
              <a:t>ιδόσεων</a:t>
            </a:r>
            <a:r>
              <a:rPr lang="en-US" sz="2200" dirty="0"/>
              <a:t> </a:t>
            </a:r>
            <a:r>
              <a:rPr lang="en-US" sz="2200" dirty="0" err="1"/>
              <a:t>των</a:t>
            </a:r>
            <a:r>
              <a:rPr lang="en-US" sz="2200" dirty="0"/>
              <a:t> </a:t>
            </a:r>
            <a:r>
              <a:rPr lang="en-US" sz="2200" dirty="0" err="1"/>
              <a:t>υ</a:t>
            </a:r>
            <a:r>
              <a:rPr lang="en-US" sz="2200" dirty="0"/>
              <a:t>π</a:t>
            </a:r>
            <a:r>
              <a:rPr lang="en-US" sz="2200" dirty="0" err="1"/>
              <a:t>οψηφίων</a:t>
            </a:r>
            <a:r>
              <a:rPr lang="en-US" sz="2200" dirty="0"/>
              <a:t> </a:t>
            </a:r>
            <a:r>
              <a:rPr lang="en-US" sz="2200" dirty="0" err="1"/>
              <a:t>στ</a:t>
            </a:r>
            <a:r>
              <a:rPr lang="en-US" sz="2200" dirty="0"/>
              <a:t>α μα</a:t>
            </a:r>
            <a:r>
              <a:rPr lang="en-US" sz="2200" dirty="0" err="1"/>
              <a:t>θήμ</a:t>
            </a:r>
            <a:r>
              <a:rPr lang="en-US" sz="2200" dirty="0"/>
              <a:t>α</a:t>
            </a:r>
            <a:r>
              <a:rPr lang="en-US" sz="2200" dirty="0" err="1"/>
              <a:t>τ</a:t>
            </a:r>
            <a:r>
              <a:rPr lang="en-US" sz="2200" dirty="0"/>
              <a:t>α </a:t>
            </a:r>
            <a:r>
              <a:rPr lang="en-US" sz="2200" dirty="0" err="1"/>
              <a:t>των</a:t>
            </a:r>
            <a:r>
              <a:rPr lang="en-US" sz="2200" dirty="0"/>
              <a:t> </a:t>
            </a:r>
            <a:r>
              <a:rPr lang="en-US" sz="2200" dirty="0" err="1"/>
              <a:t>τομέων</a:t>
            </a:r>
            <a:r>
              <a:rPr lang="en-US" sz="2200" dirty="0"/>
              <a:t> </a:t>
            </a:r>
            <a:r>
              <a:rPr lang="en-US" sz="2200" dirty="0" err="1"/>
              <a:t>ό</a:t>
            </a:r>
            <a:r>
              <a:rPr lang="en-US" sz="2200" dirty="0"/>
              <a:t>π</a:t>
            </a:r>
            <a:r>
              <a:rPr lang="en-US" sz="2200" dirty="0" err="1"/>
              <a:t>ου</a:t>
            </a:r>
            <a:r>
              <a:rPr lang="en-US" sz="2200" dirty="0"/>
              <a:t> </a:t>
            </a:r>
            <a:r>
              <a:rPr lang="en-US" sz="2200" dirty="0" err="1"/>
              <a:t>εντάσσοντ</a:t>
            </a:r>
            <a:r>
              <a:rPr lang="en-US" sz="2200" dirty="0"/>
              <a:t>α</a:t>
            </a:r>
            <a:r>
              <a:rPr lang="en-US" sz="2200" dirty="0" err="1"/>
              <a:t>ι</a:t>
            </a:r>
            <a:r>
              <a:rPr lang="en-US" sz="2200" dirty="0"/>
              <a:t> </a:t>
            </a:r>
            <a:r>
              <a:rPr lang="en-US" sz="2200" dirty="0" err="1"/>
              <a:t>οι</a:t>
            </a:r>
            <a:r>
              <a:rPr lang="en-US" sz="2200" dirty="0"/>
              <a:t> </a:t>
            </a:r>
            <a:r>
              <a:rPr lang="en-US" sz="2200" dirty="0" err="1"/>
              <a:t>συγκεκριμένες</a:t>
            </a:r>
            <a:r>
              <a:rPr lang="en-US" sz="2200" dirty="0"/>
              <a:t> </a:t>
            </a:r>
            <a:r>
              <a:rPr lang="en-US" sz="2200" dirty="0" err="1" smtClean="0"/>
              <a:t>σχολέ</a:t>
            </a:r>
            <a:r>
              <a:rPr lang="el-GR" sz="2200" dirty="0" smtClean="0"/>
              <a:t>ς.</a:t>
            </a:r>
          </a:p>
          <a:p>
            <a:pPr marL="101600" indent="0" algn="ctr">
              <a:buNone/>
            </a:pPr>
            <a:r>
              <a:rPr lang="en-US" sz="2200" dirty="0" smtClean="0"/>
              <a:t>β</a:t>
            </a:r>
            <a:r>
              <a:rPr lang="en-US" sz="2200" dirty="0"/>
              <a:t>) </a:t>
            </a:r>
            <a:r>
              <a:rPr lang="en-US" sz="2200" dirty="0" err="1"/>
              <a:t>Στις</a:t>
            </a:r>
            <a:r>
              <a:rPr lang="en-US" sz="2200" dirty="0"/>
              <a:t> </a:t>
            </a:r>
            <a:r>
              <a:rPr lang="en-US" sz="2200" dirty="0" err="1"/>
              <a:t>σχολές</a:t>
            </a:r>
            <a:r>
              <a:rPr lang="en-US" sz="2200" dirty="0"/>
              <a:t> </a:t>
            </a:r>
            <a:r>
              <a:rPr lang="en-US" sz="2200" dirty="0" err="1"/>
              <a:t>της</a:t>
            </a:r>
            <a:r>
              <a:rPr lang="en-US" sz="2200" dirty="0"/>
              <a:t> </a:t>
            </a:r>
            <a:r>
              <a:rPr lang="en-US" sz="2200" dirty="0" err="1"/>
              <a:t>κοινής</a:t>
            </a:r>
            <a:r>
              <a:rPr lang="en-US" sz="2200" dirty="0"/>
              <a:t> </a:t>
            </a:r>
            <a:r>
              <a:rPr lang="en-US" sz="2200" dirty="0" err="1"/>
              <a:t>ομάδ</a:t>
            </a:r>
            <a:r>
              <a:rPr lang="en-US" sz="2200" dirty="0"/>
              <a:t>α</a:t>
            </a:r>
            <a:r>
              <a:rPr lang="en-US" sz="2200" dirty="0" err="1"/>
              <a:t>ς</a:t>
            </a:r>
            <a:r>
              <a:rPr lang="en-US" sz="2200" dirty="0"/>
              <a:t> </a:t>
            </a:r>
            <a:r>
              <a:rPr lang="en-US" sz="2200" dirty="0" err="1"/>
              <a:t>όλων</a:t>
            </a:r>
            <a:r>
              <a:rPr lang="en-US" sz="2200" dirty="0"/>
              <a:t> </a:t>
            </a:r>
            <a:r>
              <a:rPr lang="en-US" sz="2200" dirty="0" err="1"/>
              <a:t>των</a:t>
            </a:r>
            <a:r>
              <a:rPr lang="en-US" sz="2200" dirty="0"/>
              <a:t> </a:t>
            </a:r>
            <a:r>
              <a:rPr lang="en-US" sz="2200" dirty="0" err="1"/>
              <a:t>τομέων</a:t>
            </a:r>
            <a:r>
              <a:rPr lang="en-US" sz="2200" dirty="0"/>
              <a:t>, </a:t>
            </a:r>
            <a:r>
              <a:rPr lang="en-US" sz="2200" dirty="0" err="1"/>
              <a:t>γι</a:t>
            </a:r>
            <a:r>
              <a:rPr lang="en-US" sz="2200" dirty="0"/>
              <a:t>α </a:t>
            </a:r>
            <a:r>
              <a:rPr lang="en-US" sz="2200" dirty="0" err="1"/>
              <a:t>τον</a:t>
            </a:r>
            <a:r>
              <a:rPr lang="en-US" sz="2200" dirty="0"/>
              <a:t> </a:t>
            </a:r>
            <a:r>
              <a:rPr lang="en-US" sz="2200" dirty="0" err="1"/>
              <a:t>υ</a:t>
            </a:r>
            <a:r>
              <a:rPr lang="en-US" sz="2200" dirty="0"/>
              <a:t>π</a:t>
            </a:r>
            <a:r>
              <a:rPr lang="en-US" sz="2200" dirty="0" err="1"/>
              <a:t>ολογισμό</a:t>
            </a:r>
            <a:r>
              <a:rPr lang="en-US" sz="2200" dirty="0"/>
              <a:t> </a:t>
            </a:r>
            <a:r>
              <a:rPr lang="en-US" sz="2200" dirty="0" err="1"/>
              <a:t>της</a:t>
            </a:r>
            <a:r>
              <a:rPr lang="en-US" sz="2200" dirty="0"/>
              <a:t> Ε.Β.Ε. </a:t>
            </a:r>
            <a:r>
              <a:rPr lang="en-US" sz="2200" dirty="0" err="1"/>
              <a:t>λ</a:t>
            </a:r>
            <a:r>
              <a:rPr lang="en-US" sz="2200" dirty="0"/>
              <a:t>αμβ</a:t>
            </a:r>
            <a:r>
              <a:rPr lang="en-US" sz="2200" dirty="0" err="1"/>
              <a:t>άνετ</a:t>
            </a:r>
            <a:r>
              <a:rPr lang="en-US" sz="2200" dirty="0"/>
              <a:t>α</a:t>
            </a:r>
            <a:r>
              <a:rPr lang="en-US" sz="2200" dirty="0" err="1"/>
              <a:t>ι</a:t>
            </a:r>
            <a:r>
              <a:rPr lang="en-US" sz="2200" dirty="0"/>
              <a:t> </a:t>
            </a:r>
            <a:r>
              <a:rPr lang="en-US" sz="2200" dirty="0" err="1"/>
              <a:t>υ</a:t>
            </a:r>
            <a:r>
              <a:rPr lang="en-US" sz="2200" dirty="0"/>
              <a:t>π</a:t>
            </a:r>
            <a:r>
              <a:rPr lang="en-US" sz="2200" dirty="0" err="1"/>
              <a:t>όψη</a:t>
            </a:r>
            <a:r>
              <a:rPr lang="en-US" sz="2200" dirty="0"/>
              <a:t> </a:t>
            </a:r>
            <a:r>
              <a:rPr lang="en-US" sz="2200" b="1" dirty="0" err="1"/>
              <a:t>ο</a:t>
            </a:r>
            <a:r>
              <a:rPr lang="en-US" sz="2200" b="1" dirty="0"/>
              <a:t> </a:t>
            </a:r>
            <a:r>
              <a:rPr lang="en-US" sz="2200" b="1" dirty="0" err="1"/>
              <a:t>μικρότερος</a:t>
            </a:r>
            <a:r>
              <a:rPr lang="en-US" sz="2200" b="1" dirty="0"/>
              <a:t> </a:t>
            </a:r>
            <a:r>
              <a:rPr lang="en-US" sz="2200" b="1" dirty="0" err="1"/>
              <a:t>μέσος</a:t>
            </a:r>
            <a:r>
              <a:rPr lang="en-US" sz="2200" b="1" dirty="0"/>
              <a:t> </a:t>
            </a:r>
            <a:r>
              <a:rPr lang="en-US" sz="2200" b="1" dirty="0" err="1"/>
              <a:t>όρος</a:t>
            </a:r>
            <a:r>
              <a:rPr lang="en-US" sz="2200" b="1" dirty="0"/>
              <a:t> </a:t>
            </a:r>
            <a:r>
              <a:rPr lang="en-US" sz="2200" b="1" dirty="0" err="1"/>
              <a:t>των</a:t>
            </a:r>
            <a:r>
              <a:rPr lang="en-US" sz="2200" b="1" dirty="0"/>
              <a:t> </a:t>
            </a:r>
            <a:r>
              <a:rPr lang="en-US" sz="2200" b="1" dirty="0" err="1"/>
              <a:t>μέσων</a:t>
            </a:r>
            <a:r>
              <a:rPr lang="en-US" sz="2200" b="1" dirty="0"/>
              <a:t> </a:t>
            </a:r>
            <a:r>
              <a:rPr lang="en-US" sz="2200" b="1" dirty="0" err="1"/>
              <a:t>όρων</a:t>
            </a:r>
            <a:r>
              <a:rPr lang="en-US" sz="2200" b="1" dirty="0"/>
              <a:t> </a:t>
            </a:r>
            <a:r>
              <a:rPr lang="en-US" sz="2200" b="1" dirty="0" err="1"/>
              <a:t>των</a:t>
            </a:r>
            <a:r>
              <a:rPr lang="en-US" sz="2200" b="1" dirty="0"/>
              <a:t> βα</a:t>
            </a:r>
            <a:r>
              <a:rPr lang="en-US" sz="2200" b="1" dirty="0" err="1"/>
              <a:t>θμολογικών</a:t>
            </a:r>
            <a:r>
              <a:rPr lang="en-US" sz="2200" b="1" dirty="0"/>
              <a:t> </a:t>
            </a:r>
            <a:r>
              <a:rPr lang="en-US" sz="2200" b="1" dirty="0" err="1"/>
              <a:t>ε</a:t>
            </a:r>
            <a:r>
              <a:rPr lang="en-US" sz="2200" b="1" dirty="0"/>
              <a:t>π</a:t>
            </a:r>
            <a:r>
              <a:rPr lang="en-US" sz="2200" b="1" dirty="0" err="1"/>
              <a:t>ιδόσεων</a:t>
            </a:r>
            <a:r>
              <a:rPr lang="en-US" sz="2200" b="1" dirty="0"/>
              <a:t> </a:t>
            </a:r>
            <a:r>
              <a:rPr lang="en-US" sz="2200" b="1" dirty="0" err="1"/>
              <a:t>των</a:t>
            </a:r>
            <a:r>
              <a:rPr lang="en-US" sz="2200" b="1" dirty="0"/>
              <a:t> </a:t>
            </a:r>
            <a:r>
              <a:rPr lang="en-US" sz="2200" b="1" dirty="0" err="1"/>
              <a:t>υ</a:t>
            </a:r>
            <a:r>
              <a:rPr lang="en-US" sz="2200" b="1" dirty="0"/>
              <a:t>π</a:t>
            </a:r>
            <a:r>
              <a:rPr lang="en-US" sz="2200" b="1" dirty="0" err="1"/>
              <a:t>οψηφίων</a:t>
            </a:r>
            <a:r>
              <a:rPr lang="en-US" sz="2200" b="1" dirty="0"/>
              <a:t> </a:t>
            </a:r>
            <a:r>
              <a:rPr lang="en-US" sz="2200" b="1" dirty="0" err="1"/>
              <a:t>όλων</a:t>
            </a:r>
            <a:r>
              <a:rPr lang="en-US" sz="2200" b="1" dirty="0"/>
              <a:t> </a:t>
            </a:r>
            <a:r>
              <a:rPr lang="en-US" sz="2200" b="1" dirty="0" err="1"/>
              <a:t>των</a:t>
            </a:r>
            <a:r>
              <a:rPr lang="en-US" sz="2200" b="1" dirty="0"/>
              <a:t> </a:t>
            </a:r>
            <a:r>
              <a:rPr lang="en-US" sz="2200" b="1" dirty="0" err="1"/>
              <a:t>τομέω</a:t>
            </a:r>
            <a:r>
              <a:rPr lang="en-US" sz="2200" dirty="0" err="1"/>
              <a:t>ν</a:t>
            </a:r>
            <a:r>
              <a:rPr lang="en-US" sz="2200" dirty="0"/>
              <a:t>.</a:t>
            </a:r>
          </a:p>
          <a:p>
            <a:pPr marL="101600" indent="0" algn="ctr">
              <a:buNone/>
            </a:pPr>
            <a:endParaRPr lang="en-US" sz="2200"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85201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881</Words>
  <Application>Microsoft Macintosh PowerPoint</Application>
  <PresentationFormat>On-screen Show (16:9)</PresentationFormat>
  <Paragraphs>87</Paragraphs>
  <Slides>20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Salerio template</vt:lpstr>
      <vt:lpstr>ΠΑΝΕΛΛΑΔΙΚΕΣ 2021</vt:lpstr>
      <vt:lpstr>ΤΙ ΙΣΧΥΕΙ ΑΠΟ ΦΕΤΟΣ</vt:lpstr>
      <vt:lpstr>ΕΛΑΧΙΣΤΗ ΒΑΣΗ ΕΙΣΑΓΩΓΗΣ (Ε.Β.Ε.)</vt:lpstr>
      <vt:lpstr>ΤΙ ΣΗΜΑΙΝΕΙ ΕΛΑΧΙΣΤΗ ΒΑΣΗ ΕΙΣΑΓΩΓΗΣ; </vt:lpstr>
      <vt:lpstr>Ο συντελεστής της Ε.Β.Ε. για κάθε σχολή, τμήμα ή εισαγωγική κατεύθυνση είναι ενιαίος για την εισαγωγή υποψηφίων από ημερήσια ή εσπερινά ΓΕ.Λ. ή ΕΠΑ.Λ.</vt:lpstr>
      <vt:lpstr>ΠΑΡΑΔΕΙΓΜΑ ΕΒΕ</vt:lpstr>
      <vt:lpstr>Η ΕΒΕ κυμαίνεται από </vt:lpstr>
      <vt:lpstr>Πως γίνεται ο  υπολογισμός της Ελάχιστης Βάσης Εισαγωγής  για τους υποψηφίους των ΕΠΑΛ</vt:lpstr>
      <vt:lpstr>Πως γίνεται ο  υπολογισμός της Ελάχιστης Βάσης Εισαγωγής  για τους υποψηφίους των ΕΠΑΛ</vt:lpstr>
      <vt:lpstr>Για την εισαγωγή σε ορισμένη σχολή, τμήμα ή εισαγωγική κατεύθυνση λαμβάνονται υπόψη κατά σειρά:</vt:lpstr>
      <vt:lpstr>ΕΙΔΙΚΑ ΜΑΘΗΜΑΤΑ –ΠΡΑΚΤΙΚΕΣ ΔΟΚΙΜΑΣΙΕΣ</vt:lpstr>
      <vt:lpstr>PowerPoint Presentation</vt:lpstr>
      <vt:lpstr>ΥΠΟΒΟΛΗ ΜΗΧΑΝΟΓΡΑΦΙΚΩΝ </vt:lpstr>
      <vt:lpstr>Πότε θα συμπληρώσουν το Μηχανογραφικό οι υποψήφιοι των ΕΠΑΛ;</vt:lpstr>
      <vt:lpstr>ΤΙ ΘΑ ΙΣΧΥΣΕΙ ΓΙΑ ΤΟΥΣ ΠΑΛΑΙΟΥΣ ΑΠΟΦΟΙΤΟΥΣ (10%)</vt:lpstr>
      <vt:lpstr>Οι θέσεις που αντιστοιχούν στο ποσοστό του δέκα τοις εκατό (10%) του αριθμού εισακτέων κατανέμονται: </vt:lpstr>
      <vt:lpstr>Τι είναι το Παράλληλο Μηχανογραφικό;</vt:lpstr>
      <vt:lpstr>Πότε θα υποβάλλετε το Παράλληλο Μηχανογραφικό;</vt:lpstr>
      <vt:lpstr> </vt:lpstr>
      <vt:lpstr>ΚΑΛΗ ΕΠΙΤΥΧΙΑ!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cp:lastModifiedBy>Stevie</cp:lastModifiedBy>
  <cp:revision>27</cp:revision>
  <dcterms:modified xsi:type="dcterms:W3CDTF">2021-06-03T17:38:57Z</dcterms:modified>
</cp:coreProperties>
</file>