
<file path=[Content_Types].xml><?xml version="1.0" encoding="utf-8"?>
<Types xmlns="http://schemas.openxmlformats.org/package/2006/content-types">
  <Default Extension="jfif" ContentType="image/jpeg"/>
  <Default Extension="png" ContentType="image/png"/>
  <Default Extension="svg" ContentType="image/svg+xml"/>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56" r:id="rId2"/>
    <p:sldId id="261" r:id="rId3"/>
    <p:sldId id="286" r:id="rId4"/>
    <p:sldId id="287" r:id="rId5"/>
    <p:sldId id="285" r:id="rId6"/>
    <p:sldId id="284" r:id="rId7"/>
    <p:sldId id="260" r:id="rId8"/>
    <p:sldId id="267" r:id="rId9"/>
    <p:sldId id="278" r:id="rId10"/>
    <p:sldId id="279" r:id="rId11"/>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07" autoAdjust="0"/>
  </p:normalViewPr>
  <p:slideViewPr>
    <p:cSldViewPr snapToGrid="0">
      <p:cViewPr varScale="1">
        <p:scale>
          <a:sx n="63" d="100"/>
          <a:sy n="63" d="100"/>
        </p:scale>
        <p:origin x="66" y="312"/>
      </p:cViewPr>
      <p:guideLst/>
    </p:cSldViewPr>
  </p:slideViewPr>
  <p:outlineViewPr>
    <p:cViewPr>
      <p:scale>
        <a:sx n="33" d="100"/>
        <a:sy n="33" d="100"/>
      </p:scale>
      <p:origin x="0" y="-1739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2" d="100"/>
          <a:sy n="72" d="100"/>
        </p:scale>
        <p:origin x="414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a:extLst>
              <a:ext uri="{FF2B5EF4-FFF2-40B4-BE49-F238E27FC236}">
                <a16:creationId xmlns:a16="http://schemas.microsoft.com/office/drawing/2014/main" xmlns=""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a:extLst>
              <a:ext uri="{FF2B5EF4-FFF2-40B4-BE49-F238E27FC236}">
                <a16:creationId xmlns:a16="http://schemas.microsoft.com/office/drawing/2014/main" xmlns=""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1A6ECAD-F3DA-4EB1-ACF4-A95663B73265}" type="datetime1">
              <a:rPr lang="el-GR" smtClean="0"/>
              <a:t>24/4/2024</a:t>
            </a:fld>
            <a:endParaRPr lang="el-GR" dirty="0"/>
          </a:p>
        </p:txBody>
      </p:sp>
      <p:sp>
        <p:nvSpPr>
          <p:cNvPr id="4" name="Θέση υποσέλιδου 3">
            <a:extLst>
              <a:ext uri="{FF2B5EF4-FFF2-40B4-BE49-F238E27FC236}">
                <a16:creationId xmlns:a16="http://schemas.microsoft.com/office/drawing/2014/main" xmlns=""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a:extLst>
              <a:ext uri="{FF2B5EF4-FFF2-40B4-BE49-F238E27FC236}">
                <a16:creationId xmlns:a16="http://schemas.microsoft.com/office/drawing/2014/main" xmlns=""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el-GR" smtClean="0"/>
              <a:t>‹#›</a:t>
            </a:fld>
            <a:endParaRPr lang="el-GR"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4B23A55-CC17-4034-83E6-379EFDCC3EEE}" type="datetime1">
              <a:rPr lang="el-GR" smtClean="0"/>
              <a:t>24/4/2024</a:t>
            </a:fld>
            <a:endParaRPr lang="el-GR"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dirty="0"/>
          </a:p>
        </p:txBody>
      </p:sp>
      <p:sp>
        <p:nvSpPr>
          <p:cNvPr id="5" name="Σύμβολο κράτησης θέσης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dirty="0"/>
              <a:t>Επεξεργασία στυλ κειμένου υποδείγματος</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6" name="Σύμβολο κράτησης θέσης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649DAF-093F-4482-AA38-346E9A2DEE94}" type="slidenum">
              <a:rPr lang="el-GR" smtClean="0"/>
              <a:t>‹#›</a:t>
            </a:fld>
            <a:endParaRPr lang="el-GR" dirty="0"/>
          </a:p>
        </p:txBody>
      </p:sp>
    </p:spTree>
    <p:extLst>
      <p:ext uri="{BB962C8B-B14F-4D97-AF65-F5344CB8AC3E}">
        <p14:creationId xmlns:p14="http://schemas.microsoft.com/office/powerpoint/2010/main" val="33568136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1</a:t>
            </a:fld>
            <a:endParaRPr lang="el-GR" dirty="0"/>
          </a:p>
        </p:txBody>
      </p:sp>
    </p:spTree>
    <p:extLst>
      <p:ext uri="{BB962C8B-B14F-4D97-AF65-F5344CB8AC3E}">
        <p14:creationId xmlns:p14="http://schemas.microsoft.com/office/powerpoint/2010/main" val="3890192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2</a:t>
            </a:fld>
            <a:endParaRPr lang="el-GR" dirty="0"/>
          </a:p>
        </p:txBody>
      </p:sp>
    </p:spTree>
    <p:extLst>
      <p:ext uri="{BB962C8B-B14F-4D97-AF65-F5344CB8AC3E}">
        <p14:creationId xmlns:p14="http://schemas.microsoft.com/office/powerpoint/2010/main" val="4002928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3</a:t>
            </a:fld>
            <a:endParaRPr lang="el-GR" dirty="0"/>
          </a:p>
        </p:txBody>
      </p:sp>
    </p:spTree>
    <p:extLst>
      <p:ext uri="{BB962C8B-B14F-4D97-AF65-F5344CB8AC3E}">
        <p14:creationId xmlns:p14="http://schemas.microsoft.com/office/powerpoint/2010/main" val="2734996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5</a:t>
            </a:fld>
            <a:endParaRPr lang="el-GR" dirty="0"/>
          </a:p>
        </p:txBody>
      </p:sp>
    </p:spTree>
    <p:extLst>
      <p:ext uri="{BB962C8B-B14F-4D97-AF65-F5344CB8AC3E}">
        <p14:creationId xmlns:p14="http://schemas.microsoft.com/office/powerpoint/2010/main" val="4288513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6</a:t>
            </a:fld>
            <a:endParaRPr lang="el-GR" dirty="0"/>
          </a:p>
        </p:txBody>
      </p:sp>
    </p:spTree>
    <p:extLst>
      <p:ext uri="{BB962C8B-B14F-4D97-AF65-F5344CB8AC3E}">
        <p14:creationId xmlns:p14="http://schemas.microsoft.com/office/powerpoint/2010/main" val="12942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B8649DAF-093F-4482-AA38-346E9A2DEE94}" type="slidenum">
              <a:rPr lang="el-GR" smtClean="0"/>
              <a:t>7</a:t>
            </a:fld>
            <a:endParaRPr lang="el-GR" dirty="0"/>
          </a:p>
        </p:txBody>
      </p:sp>
    </p:spTree>
    <p:extLst>
      <p:ext uri="{BB962C8B-B14F-4D97-AF65-F5344CB8AC3E}">
        <p14:creationId xmlns:p14="http://schemas.microsoft.com/office/powerpoint/2010/main" val="1947808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8</a:t>
            </a:fld>
            <a:endParaRPr lang="el-GR" dirty="0"/>
          </a:p>
        </p:txBody>
      </p:sp>
    </p:spTree>
    <p:extLst>
      <p:ext uri="{BB962C8B-B14F-4D97-AF65-F5344CB8AC3E}">
        <p14:creationId xmlns:p14="http://schemas.microsoft.com/office/powerpoint/2010/main" val="244225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9</a:t>
            </a:fld>
            <a:endParaRPr lang="el-GR" dirty="0"/>
          </a:p>
        </p:txBody>
      </p:sp>
    </p:spTree>
    <p:extLst>
      <p:ext uri="{BB962C8B-B14F-4D97-AF65-F5344CB8AC3E}">
        <p14:creationId xmlns:p14="http://schemas.microsoft.com/office/powerpoint/2010/main" val="2610478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8649DAF-093F-4482-AA38-346E9A2DEE94}" type="slidenum">
              <a:rPr lang="el-GR" smtClean="0"/>
              <a:t>10</a:t>
            </a:fld>
            <a:endParaRPr lang="el-GR" dirty="0"/>
          </a:p>
        </p:txBody>
      </p:sp>
    </p:spTree>
    <p:extLst>
      <p:ext uri="{BB962C8B-B14F-4D97-AF65-F5344CB8AC3E}">
        <p14:creationId xmlns:p14="http://schemas.microsoft.com/office/powerpoint/2010/main" val="395544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bg>
      <p:bgPr>
        <a:solidFill>
          <a:schemeClr val="bg1"/>
        </a:solidFill>
        <a:effectLst/>
      </p:bgPr>
    </p:bg>
    <p:spTree>
      <p:nvGrpSpPr>
        <p:cNvPr id="1" name=""/>
        <p:cNvGrpSpPr/>
        <p:nvPr/>
      </p:nvGrpSpPr>
      <p:grpSpPr>
        <a:xfrm>
          <a:off x="0" y="0"/>
          <a:ext cx="0" cy="0"/>
          <a:chOff x="0" y="0"/>
          <a:chExt cx="0" cy="0"/>
        </a:xfrm>
      </p:grpSpPr>
      <p:sp>
        <p:nvSpPr>
          <p:cNvPr id="32" name="Θέση εικόνας 31">
            <a:extLst>
              <a:ext uri="{FF2B5EF4-FFF2-40B4-BE49-F238E27FC236}">
                <a16:creationId xmlns:a16="http://schemas.microsoft.com/office/drawing/2014/main" xmlns=""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rtlCol="0"/>
          <a:lstStyle>
            <a:lvl1pPr marL="0" indent="0">
              <a:buNone/>
              <a:defRPr sz="1100" i="1">
                <a:latin typeface="Times New Roman" panose="02020603050405020304" pitchFamily="18" charset="0"/>
                <a:cs typeface="Times New Roman" panose="02020603050405020304" pitchFamily="18" charset="0"/>
              </a:defRPr>
            </a:lvl1pPr>
          </a:lstStyle>
          <a:p>
            <a:pPr rtl="0"/>
            <a:r>
              <a:rPr lang="el-GR" dirty="0"/>
              <a:t>Εισαγωγή ή μεταφορά και απόθεση εικόνας εδώ</a:t>
            </a:r>
          </a:p>
        </p:txBody>
      </p:sp>
      <p:sp>
        <p:nvSpPr>
          <p:cNvPr id="2" name="Τίτλος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0" y="1768422"/>
            <a:ext cx="6840000" cy="2387600"/>
          </a:xfrm>
          <a:solidFill>
            <a:schemeClr val="tx1">
              <a:alpha val="80000"/>
            </a:schemeClr>
          </a:solidFill>
        </p:spPr>
        <p:txBody>
          <a:bodyPr lIns="432000" rIns="432000" bIns="144000" rtlCol="0" anchor="b"/>
          <a:lstStyle>
            <a:lvl1pPr algn="l">
              <a:defRPr sz="4200" spc="-150">
                <a:solidFill>
                  <a:schemeClr val="bg1"/>
                </a:solidFill>
              </a:defRPr>
            </a:lvl1pPr>
          </a:lstStyle>
          <a:p>
            <a:pPr rtl="0"/>
            <a:r>
              <a:rPr lang="el-GR" dirty="0"/>
              <a:t>Κάντε κλικ για επεξεργασία του στυλ τίτλου υποδείγματος</a:t>
            </a:r>
          </a:p>
        </p:txBody>
      </p:sp>
      <p:sp>
        <p:nvSpPr>
          <p:cNvPr id="3" name="Υπότιτλος 2">
            <a:extLst>
              <a:ext uri="{FF2B5EF4-FFF2-40B4-BE49-F238E27FC236}">
                <a16:creationId xmlns:a16="http://schemas.microsoft.com/office/drawing/2014/main" xmlns="" id="{C9980B88-3F4A-4688-9ED0-17EF37E62D93}"/>
              </a:ext>
            </a:extLst>
          </p:cNvPr>
          <p:cNvSpPr>
            <a:spLocks noGrp="1"/>
          </p:cNvSpPr>
          <p:nvPr>
            <p:ph type="subTitle" idx="1"/>
          </p:nvPr>
        </p:nvSpPr>
        <p:spPr>
          <a:xfrm>
            <a:off x="0" y="4153578"/>
            <a:ext cx="6840000" cy="936000"/>
          </a:xfrm>
          <a:solidFill>
            <a:schemeClr val="tx1">
              <a:alpha val="90000"/>
            </a:schemeClr>
          </a:solidFill>
        </p:spPr>
        <p:txBody>
          <a:bodyPr lIns="432000" tIns="144000" rtlCol="0"/>
          <a:lstStyle>
            <a:lvl1pPr marL="0" indent="0" algn="l">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a:t>Κάντε κλικ για να επεξεργαστείτε τον υπότιτλο του υποδείγματος</a:t>
            </a:r>
            <a:endParaRPr lang="el-GR"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2_3 κουκκίδες εικόνων αριστερά">
    <p:spTree>
      <p:nvGrpSpPr>
        <p:cNvPr id="1" name=""/>
        <p:cNvGrpSpPr/>
        <p:nvPr/>
      </p:nvGrpSpPr>
      <p:grpSpPr>
        <a:xfrm>
          <a:off x="0" y="0"/>
          <a:ext cx="0" cy="0"/>
          <a:chOff x="0" y="0"/>
          <a:chExt cx="0" cy="0"/>
        </a:xfrm>
      </p:grpSpPr>
      <p:sp>
        <p:nvSpPr>
          <p:cNvPr id="42" name="Ορθογώνιο 41">
            <a:extLst>
              <a:ext uri="{FF2B5EF4-FFF2-40B4-BE49-F238E27FC236}">
                <a16:creationId xmlns:a16="http://schemas.microsoft.com/office/drawing/2014/main" xmlns="" id="{D24854E3-04DE-4154-AD8A-9F8AC3E4EE33}"/>
              </a:ext>
            </a:extLst>
          </p:cNvPr>
          <p:cNvSpPr/>
          <p:nvPr userDrawn="1"/>
        </p:nvSpPr>
        <p:spPr>
          <a:xfrm>
            <a:off x="105351" y="86714"/>
            <a:ext cx="6208363"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0" name="Θέση εικόνας 19">
            <a:extLst>
              <a:ext uri="{FF2B5EF4-FFF2-40B4-BE49-F238E27FC236}">
                <a16:creationId xmlns:a16="http://schemas.microsoft.com/office/drawing/2014/main" xmlns="" id="{BDDC1CFF-7E89-421D-9524-BB3AECAFE005}"/>
              </a:ext>
            </a:extLst>
          </p:cNvPr>
          <p:cNvSpPr>
            <a:spLocks noGrp="1"/>
          </p:cNvSpPr>
          <p:nvPr>
            <p:ph type="pic" sz="quarter" idx="27" hasCustomPrompt="1"/>
          </p:nvPr>
        </p:nvSpPr>
        <p:spPr>
          <a:xfrm>
            <a:off x="105351" y="496139"/>
            <a:ext cx="6208364" cy="6275148"/>
          </a:xfrm>
          <a:custGeom>
            <a:avLst/>
            <a:gdLst>
              <a:gd name="connsiteX0" fmla="*/ 0 w 4441248"/>
              <a:gd name="connsiteY0" fmla="*/ 5980106 h 6321393"/>
              <a:gd name="connsiteX1" fmla="*/ 1034410 w 4441248"/>
              <a:gd name="connsiteY1" fmla="*/ 6048613 h 6321393"/>
              <a:gd name="connsiteX2" fmla="*/ 1778431 w 4441248"/>
              <a:gd name="connsiteY2" fmla="*/ 6321393 h 6321393"/>
              <a:gd name="connsiteX3" fmla="*/ 0 w 4441248"/>
              <a:gd name="connsiteY3" fmla="*/ 6321393 h 6321393"/>
              <a:gd name="connsiteX4" fmla="*/ 2269200 w 4441248"/>
              <a:gd name="connsiteY4" fmla="*/ 5443908 h 6321393"/>
              <a:gd name="connsiteX5" fmla="*/ 2395460 w 4441248"/>
              <a:gd name="connsiteY5" fmla="*/ 5885070 h 6321393"/>
              <a:gd name="connsiteX6" fmla="*/ 1997461 w 4441248"/>
              <a:gd name="connsiteY6" fmla="*/ 6195222 h 6321393"/>
              <a:gd name="connsiteX7" fmla="*/ 1526609 w 4441248"/>
              <a:gd name="connsiteY7" fmla="*/ 5931629 h 6321393"/>
              <a:gd name="connsiteX8" fmla="*/ 4441248 w 4441248"/>
              <a:gd name="connsiteY8" fmla="*/ 4283292 h 6321393"/>
              <a:gd name="connsiteX9" fmla="*/ 4441248 w 4441248"/>
              <a:gd name="connsiteY9" fmla="*/ 6321393 h 6321393"/>
              <a:gd name="connsiteX10" fmla="*/ 2296366 w 4441248"/>
              <a:gd name="connsiteY10" fmla="*/ 6321393 h 6321393"/>
              <a:gd name="connsiteX11" fmla="*/ 2056375 w 4441248"/>
              <a:gd name="connsiteY11" fmla="*/ 6224358 h 6321393"/>
              <a:gd name="connsiteX12" fmla="*/ 0 w 4441248"/>
              <a:gd name="connsiteY12" fmla="*/ 2359561 h 6321393"/>
              <a:gd name="connsiteX13" fmla="*/ 828613 w 4441248"/>
              <a:gd name="connsiteY13" fmla="*/ 2588947 h 6321393"/>
              <a:gd name="connsiteX14" fmla="*/ 0 w 4441248"/>
              <a:gd name="connsiteY14" fmla="*/ 3479506 h 6321393"/>
              <a:gd name="connsiteX15" fmla="*/ 3025930 w 4441248"/>
              <a:gd name="connsiteY15" fmla="*/ 144202 h 6321393"/>
              <a:gd name="connsiteX16" fmla="*/ 4441248 w 4441248"/>
              <a:gd name="connsiteY16" fmla="*/ 1340385 h 6321393"/>
              <a:gd name="connsiteX17" fmla="*/ 4441248 w 4441248"/>
              <a:gd name="connsiteY17" fmla="*/ 4098899 h 6321393"/>
              <a:gd name="connsiteX18" fmla="*/ 1417099 w 4441248"/>
              <a:gd name="connsiteY18" fmla="*/ 5846153 h 6321393"/>
              <a:gd name="connsiteX19" fmla="*/ 0 w 4441248"/>
              <a:gd name="connsiteY19" fmla="*/ 5428711 h 6321393"/>
              <a:gd name="connsiteX20" fmla="*/ 0 w 4441248"/>
              <a:gd name="connsiteY20" fmla="*/ 3724470 h 6321393"/>
              <a:gd name="connsiteX21" fmla="*/ 2684090 w 4441248"/>
              <a:gd name="connsiteY21" fmla="*/ 0 h 6321393"/>
              <a:gd name="connsiteX22" fmla="*/ 2784132 w 4441248"/>
              <a:gd name="connsiteY22" fmla="*/ 186781 h 6321393"/>
              <a:gd name="connsiteX23" fmla="*/ 1027256 w 4441248"/>
              <a:gd name="connsiteY23" fmla="*/ 2337985 h 6321393"/>
              <a:gd name="connsiteX24" fmla="*/ 451581 w 4441248"/>
              <a:gd name="connsiteY24" fmla="*/ 2265656 h 632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41248" h="6321393">
                <a:moveTo>
                  <a:pt x="0" y="5980106"/>
                </a:moveTo>
                <a:lnTo>
                  <a:pt x="1034410" y="6048613"/>
                </a:lnTo>
                <a:lnTo>
                  <a:pt x="1778431" y="6321393"/>
                </a:lnTo>
                <a:lnTo>
                  <a:pt x="0" y="6321393"/>
                </a:lnTo>
                <a:close/>
                <a:moveTo>
                  <a:pt x="2269200" y="5443908"/>
                </a:moveTo>
                <a:lnTo>
                  <a:pt x="2395460" y="5885070"/>
                </a:lnTo>
                <a:lnTo>
                  <a:pt x="1997461" y="6195222"/>
                </a:lnTo>
                <a:lnTo>
                  <a:pt x="1526609" y="5931629"/>
                </a:lnTo>
                <a:close/>
                <a:moveTo>
                  <a:pt x="4441248" y="4283292"/>
                </a:moveTo>
                <a:lnTo>
                  <a:pt x="4441248" y="6321393"/>
                </a:lnTo>
                <a:lnTo>
                  <a:pt x="2296366" y="6321393"/>
                </a:lnTo>
                <a:lnTo>
                  <a:pt x="2056375" y="6224358"/>
                </a:lnTo>
                <a:close/>
                <a:moveTo>
                  <a:pt x="0" y="2359561"/>
                </a:moveTo>
                <a:lnTo>
                  <a:pt x="828613" y="2588947"/>
                </a:lnTo>
                <a:lnTo>
                  <a:pt x="0" y="3479506"/>
                </a:lnTo>
                <a:close/>
                <a:moveTo>
                  <a:pt x="3025930" y="144202"/>
                </a:moveTo>
                <a:lnTo>
                  <a:pt x="4441248" y="1340385"/>
                </a:lnTo>
                <a:lnTo>
                  <a:pt x="4441248" y="4098899"/>
                </a:lnTo>
                <a:lnTo>
                  <a:pt x="1417099" y="5846153"/>
                </a:lnTo>
                <a:lnTo>
                  <a:pt x="0" y="5428711"/>
                </a:lnTo>
                <a:lnTo>
                  <a:pt x="0" y="3724470"/>
                </a:lnTo>
                <a:close/>
                <a:moveTo>
                  <a:pt x="2684090" y="0"/>
                </a:moveTo>
                <a:lnTo>
                  <a:pt x="2784132" y="186781"/>
                </a:lnTo>
                <a:lnTo>
                  <a:pt x="1027256" y="2337985"/>
                </a:lnTo>
                <a:lnTo>
                  <a:pt x="451581" y="2265656"/>
                </a:lnTo>
                <a:close/>
              </a:path>
            </a:pathLst>
          </a:custGeom>
          <a:solidFill>
            <a:schemeClr val="bg1">
              <a:lumMod val="95000"/>
            </a:schemeClr>
          </a:solidFill>
        </p:spPr>
        <p:txBody>
          <a:bodyPr wrap="square"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l-GR" dirty="0"/>
              <a:t>Εισαγωγή ή μεταφορά και απόθεση εικόνας εδώ</a:t>
            </a:r>
          </a:p>
        </p:txBody>
      </p:sp>
      <p:sp>
        <p:nvSpPr>
          <p:cNvPr id="2" name="Τίτλος 1">
            <a:extLst>
              <a:ext uri="{FF2B5EF4-FFF2-40B4-BE49-F238E27FC236}">
                <a16:creationId xmlns:a16="http://schemas.microsoft.com/office/drawing/2014/main" xmlns="" id="{5CFF4C50-933F-41F9-AD11-BD02410AA7D5}"/>
              </a:ext>
            </a:extLst>
          </p:cNvPr>
          <p:cNvSpPr>
            <a:spLocks noGrp="1"/>
          </p:cNvSpPr>
          <p:nvPr>
            <p:ph type="title"/>
          </p:nvPr>
        </p:nvSpPr>
        <p:spPr>
          <a:xfrm>
            <a:off x="7068457" y="432000"/>
            <a:ext cx="4703542" cy="432000"/>
          </a:xfrm>
        </p:spPr>
        <p:txBody>
          <a:bodyPr rtlCol="0"/>
          <a:lstStyle>
            <a:lvl1pPr>
              <a:defRPr sz="2600">
                <a:solidFill>
                  <a:schemeClr val="tx1">
                    <a:lumMod val="75000"/>
                    <a:lumOff val="25000"/>
                  </a:schemeClr>
                </a:solidFill>
              </a:defRPr>
            </a:lvl1pPr>
          </a:lstStyle>
          <a:p>
            <a:pPr rtl="0"/>
            <a:r>
              <a:rPr lang="el-GR"/>
              <a:t>Κάντε κλικ για να επεξεργαστείτε τον τίτλο υποδείγματος</a:t>
            </a:r>
            <a:endParaRPr lang="el-GR" dirty="0"/>
          </a:p>
        </p:txBody>
      </p:sp>
      <p:sp>
        <p:nvSpPr>
          <p:cNvPr id="7" name="Θέση υποσέλιδου 6">
            <a:extLst>
              <a:ext uri="{FF2B5EF4-FFF2-40B4-BE49-F238E27FC236}">
                <a16:creationId xmlns:a16="http://schemas.microsoft.com/office/drawing/2014/main" xmlns=""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dirty="0"/>
              <a:t>Προσθέστε υποσέλιδο</a:t>
            </a:r>
          </a:p>
        </p:txBody>
      </p:sp>
      <p:sp>
        <p:nvSpPr>
          <p:cNvPr id="5" name="Θέση κειμένου 4">
            <a:extLst>
              <a:ext uri="{FF2B5EF4-FFF2-40B4-BE49-F238E27FC236}">
                <a16:creationId xmlns:a16="http://schemas.microsoft.com/office/drawing/2014/main" xmlns="" id="{1F5B3657-F2AE-455A-BF81-1A0C2ACECD20}"/>
              </a:ext>
            </a:extLst>
          </p:cNvPr>
          <p:cNvSpPr>
            <a:spLocks noGrp="1"/>
          </p:cNvSpPr>
          <p:nvPr>
            <p:ph type="body" sz="quarter" idx="12" hasCustomPrompt="1"/>
          </p:nvPr>
        </p:nvSpPr>
        <p:spPr>
          <a:xfrm>
            <a:off x="8768283" y="3582825"/>
            <a:ext cx="3002400" cy="720000"/>
          </a:xfrm>
        </p:spPr>
        <p:txBody>
          <a:bodyPr rtlCol="0"/>
          <a:lstStyle>
            <a:lvl1pPr marL="0" indent="0" algn="l">
              <a:buNone/>
              <a:defRPr sz="1600"/>
            </a:lvl1pPr>
          </a:lstStyle>
          <a:p>
            <a:pPr lvl="0" rtl="0"/>
            <a:r>
              <a:rPr lang="el-GR" dirty="0"/>
              <a:t>Περιγραφή κουκκίδας</a:t>
            </a:r>
          </a:p>
        </p:txBody>
      </p:sp>
      <p:sp>
        <p:nvSpPr>
          <p:cNvPr id="13" name="Θέση κειμένου 12">
            <a:extLst>
              <a:ext uri="{FF2B5EF4-FFF2-40B4-BE49-F238E27FC236}">
                <a16:creationId xmlns:a16="http://schemas.microsoft.com/office/drawing/2014/main" xmlns="" id="{6A983D98-E0AB-429A-9EC2-B50D4216D691}"/>
              </a:ext>
            </a:extLst>
          </p:cNvPr>
          <p:cNvSpPr>
            <a:spLocks noGrp="1"/>
          </p:cNvSpPr>
          <p:nvPr>
            <p:ph type="body" sz="quarter" idx="13" hasCustomPrompt="1"/>
          </p:nvPr>
        </p:nvSpPr>
        <p:spPr>
          <a:xfrm>
            <a:off x="8768283" y="5147461"/>
            <a:ext cx="3002400" cy="720000"/>
          </a:xfrm>
        </p:spPr>
        <p:txBody>
          <a:bodyPr rtlCol="0"/>
          <a:lstStyle>
            <a:lvl1pPr marL="0" indent="0" algn="l">
              <a:buNone/>
              <a:defRPr sz="1600"/>
            </a:lvl1pPr>
          </a:lstStyle>
          <a:p>
            <a:pPr lvl="0" rtl="0"/>
            <a:r>
              <a:rPr lang="el-GR" dirty="0"/>
              <a:t>Περιγραφή κουκκίδας</a:t>
            </a:r>
          </a:p>
        </p:txBody>
      </p:sp>
      <p:sp>
        <p:nvSpPr>
          <p:cNvPr id="6" name="Θέση κειμένου 5">
            <a:extLst>
              <a:ext uri="{FF2B5EF4-FFF2-40B4-BE49-F238E27FC236}">
                <a16:creationId xmlns:a16="http://schemas.microsoft.com/office/drawing/2014/main" xmlns="" id="{EB3F7825-EB73-4976-9D8D-BAD8C8FCEA82}"/>
              </a:ext>
            </a:extLst>
          </p:cNvPr>
          <p:cNvSpPr>
            <a:spLocks noGrp="1"/>
          </p:cNvSpPr>
          <p:nvPr>
            <p:ph type="body" sz="quarter" idx="16" hasCustomPrompt="1"/>
          </p:nvPr>
        </p:nvSpPr>
        <p:spPr>
          <a:xfrm>
            <a:off x="8768283" y="1369128"/>
            <a:ext cx="3002400" cy="432000"/>
          </a:xfrm>
        </p:spPr>
        <p:txBody>
          <a:bodyPr rtlCol="0"/>
          <a:lstStyle>
            <a:lvl1pPr marL="0" indent="0" algn="l">
              <a:buNone/>
              <a:defRPr b="1">
                <a:latin typeface="+mj-lt"/>
              </a:defRPr>
            </a:lvl1pPr>
          </a:lstStyle>
          <a:p>
            <a:pPr lvl="0" rtl="0"/>
            <a:r>
              <a:rPr lang="el-GR" dirty="0"/>
              <a:t>Κουκκίδα 1</a:t>
            </a:r>
          </a:p>
        </p:txBody>
      </p:sp>
      <p:sp>
        <p:nvSpPr>
          <p:cNvPr id="10" name="Θέση κειμένου 9">
            <a:extLst>
              <a:ext uri="{FF2B5EF4-FFF2-40B4-BE49-F238E27FC236}">
                <a16:creationId xmlns:a16="http://schemas.microsoft.com/office/drawing/2014/main" xmlns="" id="{6D972951-9088-4993-8DED-9DA3B6B08CF2}"/>
              </a:ext>
            </a:extLst>
          </p:cNvPr>
          <p:cNvSpPr>
            <a:spLocks noGrp="1"/>
          </p:cNvSpPr>
          <p:nvPr>
            <p:ph type="body" sz="quarter" idx="17" hasCustomPrompt="1"/>
          </p:nvPr>
        </p:nvSpPr>
        <p:spPr>
          <a:xfrm>
            <a:off x="8768283" y="2933764"/>
            <a:ext cx="3002400" cy="432000"/>
          </a:xfrm>
        </p:spPr>
        <p:txBody>
          <a:bodyPr rtlCol="0"/>
          <a:lstStyle>
            <a:lvl1pPr marL="0" indent="0" algn="l">
              <a:buNone/>
              <a:defRPr b="1">
                <a:latin typeface="+mj-lt"/>
              </a:defRPr>
            </a:lvl1pPr>
          </a:lstStyle>
          <a:p>
            <a:pPr lvl="0" rtl="0"/>
            <a:r>
              <a:rPr lang="el-GR" dirty="0"/>
              <a:t>Κουκκίδα 2</a:t>
            </a:r>
          </a:p>
        </p:txBody>
      </p:sp>
      <p:sp>
        <p:nvSpPr>
          <p:cNvPr id="12" name="Θέση κειμένου 11">
            <a:extLst>
              <a:ext uri="{FF2B5EF4-FFF2-40B4-BE49-F238E27FC236}">
                <a16:creationId xmlns:a16="http://schemas.microsoft.com/office/drawing/2014/main" xmlns="" id="{48424FDD-507C-4199-BFC6-8BC01D8992B6}"/>
              </a:ext>
            </a:extLst>
          </p:cNvPr>
          <p:cNvSpPr>
            <a:spLocks noGrp="1"/>
          </p:cNvSpPr>
          <p:nvPr>
            <p:ph type="body" sz="quarter" idx="18" hasCustomPrompt="1"/>
          </p:nvPr>
        </p:nvSpPr>
        <p:spPr>
          <a:xfrm>
            <a:off x="8768283" y="4498400"/>
            <a:ext cx="3002400" cy="432000"/>
          </a:xfrm>
        </p:spPr>
        <p:txBody>
          <a:bodyPr rtlCol="0"/>
          <a:lstStyle>
            <a:lvl1pPr marL="0" indent="0" algn="l">
              <a:buNone/>
              <a:defRPr b="1">
                <a:latin typeface="+mj-lt"/>
              </a:defRPr>
            </a:lvl1pPr>
          </a:lstStyle>
          <a:p>
            <a:pPr lvl="0" rtl="0"/>
            <a:r>
              <a:rPr lang="el-GR" dirty="0"/>
              <a:t>Κουκκίδα 3</a:t>
            </a:r>
          </a:p>
        </p:txBody>
      </p:sp>
      <p:sp>
        <p:nvSpPr>
          <p:cNvPr id="21" name="Θέση κειμένου 20">
            <a:extLst>
              <a:ext uri="{FF2B5EF4-FFF2-40B4-BE49-F238E27FC236}">
                <a16:creationId xmlns:a16="http://schemas.microsoft.com/office/drawing/2014/main" xmlns="" id="{DA4566DA-C848-4A27-BBC8-722932FFD7F6}"/>
              </a:ext>
            </a:extLst>
          </p:cNvPr>
          <p:cNvSpPr>
            <a:spLocks noGrp="1"/>
          </p:cNvSpPr>
          <p:nvPr>
            <p:ph type="body" sz="quarter" idx="21" hasCustomPrompt="1"/>
          </p:nvPr>
        </p:nvSpPr>
        <p:spPr>
          <a:xfrm>
            <a:off x="8768283" y="1975094"/>
            <a:ext cx="3002400" cy="720000"/>
          </a:xfrm>
        </p:spPr>
        <p:txBody>
          <a:bodyPr rtlCol="0"/>
          <a:lstStyle>
            <a:lvl1pPr marL="0" indent="0" algn="l">
              <a:buNone/>
              <a:defRPr sz="1600"/>
            </a:lvl1pPr>
          </a:lstStyle>
          <a:p>
            <a:pPr lvl="0" rtl="0"/>
            <a:r>
              <a:rPr lang="el-GR" dirty="0"/>
              <a:t>Περιγραφή κουκκίδας</a:t>
            </a:r>
          </a:p>
        </p:txBody>
      </p:sp>
      <p:sp>
        <p:nvSpPr>
          <p:cNvPr id="51" name="Οκτάγωνο 50">
            <a:extLst>
              <a:ext uri="{FF2B5EF4-FFF2-40B4-BE49-F238E27FC236}">
                <a16:creationId xmlns:a16="http://schemas.microsoft.com/office/drawing/2014/main" xmlns="" id="{758B0359-60B9-4D73-825D-ACE303A61C50}"/>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52" name="Έλλειψη 51">
            <a:extLst>
              <a:ext uri="{FF2B5EF4-FFF2-40B4-BE49-F238E27FC236}">
                <a16:creationId xmlns:a16="http://schemas.microsoft.com/office/drawing/2014/main" xmlns="" id="{09921541-DECE-43BB-BF92-A4B5D5EE5469}"/>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solidFill>
                <a:schemeClr val="accent1"/>
              </a:solidFill>
            </a:endParaRPr>
          </a:p>
        </p:txBody>
      </p:sp>
      <p:sp>
        <p:nvSpPr>
          <p:cNvPr id="53" name="Έλλειψη 52">
            <a:extLst>
              <a:ext uri="{FF2B5EF4-FFF2-40B4-BE49-F238E27FC236}">
                <a16:creationId xmlns:a16="http://schemas.microsoft.com/office/drawing/2014/main" xmlns="" id="{83095B3B-1284-4E49-BE50-9C84BE7E58B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54" name="Έλλειψη 53">
            <a:extLst>
              <a:ext uri="{FF2B5EF4-FFF2-40B4-BE49-F238E27FC236}">
                <a16:creationId xmlns:a16="http://schemas.microsoft.com/office/drawing/2014/main" xmlns="" id="{7491DD10-64CD-40CA-A0BB-397696C0C168}"/>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solidFill>
                <a:schemeClr val="accent1"/>
              </a:solidFill>
            </a:endParaRPr>
          </a:p>
        </p:txBody>
      </p:sp>
      <p:sp>
        <p:nvSpPr>
          <p:cNvPr id="55" name="Θέση αριθμού διαφάνειας 54">
            <a:extLst>
              <a:ext uri="{FF2B5EF4-FFF2-40B4-BE49-F238E27FC236}">
                <a16:creationId xmlns:a16="http://schemas.microsoft.com/office/drawing/2014/main" xmlns="" id="{8702E81C-40F0-489E-8339-0139157E6327}"/>
              </a:ext>
            </a:extLst>
          </p:cNvPr>
          <p:cNvSpPr>
            <a:spLocks noGrp="1"/>
          </p:cNvSpPr>
          <p:nvPr>
            <p:ph type="sldNum" sz="quarter" idx="26"/>
          </p:nvPr>
        </p:nvSpPr>
        <p:spPr/>
        <p:txBody>
          <a:bodyPr rtlCol="0"/>
          <a:lstStyle/>
          <a:p>
            <a:pPr rtl="0"/>
            <a:fld id="{19B51A1E-902D-48AF-9020-955120F399B6}" type="slidenum">
              <a:rPr lang="el-GR" smtClean="0"/>
              <a:pPr/>
              <a:t>‹#›</a:t>
            </a:fld>
            <a:endParaRPr lang="el-GR" dirty="0"/>
          </a:p>
        </p:txBody>
      </p:sp>
      <p:grpSp>
        <p:nvGrpSpPr>
          <p:cNvPr id="22" name="Ομάδα 21">
            <a:extLst>
              <a:ext uri="{FF2B5EF4-FFF2-40B4-BE49-F238E27FC236}">
                <a16:creationId xmlns:a16="http://schemas.microsoft.com/office/drawing/2014/main" xmlns="" id="{9089FAF0-BF60-4AB9-A62E-595008DC4646}"/>
              </a:ext>
            </a:extLst>
          </p:cNvPr>
          <p:cNvGrpSpPr/>
          <p:nvPr userDrawn="1"/>
        </p:nvGrpSpPr>
        <p:grpSpPr>
          <a:xfrm>
            <a:off x="1892000" y="2269752"/>
            <a:ext cx="3081180" cy="3011457"/>
            <a:chOff x="1892000" y="2269752"/>
            <a:chExt cx="3081180" cy="3011457"/>
          </a:xfrm>
        </p:grpSpPr>
        <p:sp>
          <p:nvSpPr>
            <p:cNvPr id="26" name="Ελεύθερη σχεδίαση: Σχήμα 13">
              <a:extLst>
                <a:ext uri="{FF2B5EF4-FFF2-40B4-BE49-F238E27FC236}">
                  <a16:creationId xmlns:a16="http://schemas.microsoft.com/office/drawing/2014/main" xmlns="" id="{ED7DCD52-0637-49D9-AD21-2DF94DD3E348}"/>
                </a:ext>
              </a:extLst>
            </p:cNvPr>
            <p:cNvSpPr/>
            <p:nvPr/>
          </p:nvSpPr>
          <p:spPr>
            <a:xfrm rot="4308689">
              <a:off x="2464728" y="2678543"/>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7" name="Ελεύθερη σχεδίαση: Σχήμα 26">
              <a:extLst>
                <a:ext uri="{FF2B5EF4-FFF2-40B4-BE49-F238E27FC236}">
                  <a16:creationId xmlns:a16="http://schemas.microsoft.com/office/drawing/2014/main" xmlns="" id="{E6863CC2-FBFD-47D7-AB8F-DB2367EABF92}"/>
                </a:ext>
              </a:extLst>
            </p:cNvPr>
            <p:cNvSpPr/>
            <p:nvPr/>
          </p:nvSpPr>
          <p:spPr>
            <a:xfrm rot="13830869">
              <a:off x="2730967" y="5004791"/>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8" name="Ελεύθερη σχεδίαση: Σχήμα 17">
              <a:extLst>
                <a:ext uri="{FF2B5EF4-FFF2-40B4-BE49-F238E27FC236}">
                  <a16:creationId xmlns:a16="http://schemas.microsoft.com/office/drawing/2014/main" xmlns="" id="{09ADFC5E-3BBA-404B-A496-A4035DF5E859}"/>
                </a:ext>
              </a:extLst>
            </p:cNvPr>
            <p:cNvSpPr/>
            <p:nvPr/>
          </p:nvSpPr>
          <p:spPr>
            <a:xfrm rot="12431080">
              <a:off x="2802151" y="4740752"/>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9" name="Ελεύθερη σχεδίαση: Σχήμα 19">
              <a:extLst>
                <a:ext uri="{FF2B5EF4-FFF2-40B4-BE49-F238E27FC236}">
                  <a16:creationId xmlns:a16="http://schemas.microsoft.com/office/drawing/2014/main" xmlns="" id="{56E90DCD-03FB-4E9A-BD40-5269E9ACF1B1}"/>
                </a:ext>
              </a:extLst>
            </p:cNvPr>
            <p:cNvSpPr/>
            <p:nvPr/>
          </p:nvSpPr>
          <p:spPr>
            <a:xfrm rot="4308689">
              <a:off x="2058980" y="2102772"/>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0" name="Ελεύθερη σχεδίαση: Σχήμα 23">
              <a:extLst>
                <a:ext uri="{FF2B5EF4-FFF2-40B4-BE49-F238E27FC236}">
                  <a16:creationId xmlns:a16="http://schemas.microsoft.com/office/drawing/2014/main" xmlns="" id="{529D90B1-BC17-4168-A297-1DF303FB3C48}"/>
                </a:ext>
              </a:extLst>
            </p:cNvPr>
            <p:cNvSpPr/>
            <p:nvPr/>
          </p:nvSpPr>
          <p:spPr>
            <a:xfrm rot="17193105">
              <a:off x="4648324" y="3873318"/>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1" name="Ελεύθερη σχεδίαση: Σχήμα 30">
              <a:extLst>
                <a:ext uri="{FF2B5EF4-FFF2-40B4-BE49-F238E27FC236}">
                  <a16:creationId xmlns:a16="http://schemas.microsoft.com/office/drawing/2014/main" xmlns="" id="{6C5DEA8E-5C03-42CC-987D-490297890048}"/>
                </a:ext>
              </a:extLst>
            </p:cNvPr>
            <p:cNvSpPr/>
            <p:nvPr/>
          </p:nvSpPr>
          <p:spPr>
            <a:xfrm rot="17193105">
              <a:off x="4152588" y="3654247"/>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2" name="Ελεύθερη σχεδίαση: Σχήμα 28">
              <a:extLst>
                <a:ext uri="{FF2B5EF4-FFF2-40B4-BE49-F238E27FC236}">
                  <a16:creationId xmlns:a16="http://schemas.microsoft.com/office/drawing/2014/main" xmlns="" id="{404E048B-9C67-4EC0-82E9-DC9D4AEE9703}"/>
                </a:ext>
              </a:extLst>
            </p:cNvPr>
            <p:cNvSpPr/>
            <p:nvPr/>
          </p:nvSpPr>
          <p:spPr>
            <a:xfrm rot="4308689">
              <a:off x="3831248" y="2441608"/>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sp>
        <p:nvSpPr>
          <p:cNvPr id="38" name="Θέση εικόνας 3">
            <a:extLst>
              <a:ext uri="{FF2B5EF4-FFF2-40B4-BE49-F238E27FC236}">
                <a16:creationId xmlns:a16="http://schemas.microsoft.com/office/drawing/2014/main" xmlns="" id="{EC82E52C-5E33-5942-8474-7ED4354EC95D}"/>
              </a:ext>
            </a:extLst>
          </p:cNvPr>
          <p:cNvSpPr>
            <a:spLocks noGrp="1"/>
          </p:cNvSpPr>
          <p:nvPr>
            <p:ph type="pic" sz="quarter" idx="30"/>
          </p:nvPr>
        </p:nvSpPr>
        <p:spPr>
          <a:xfrm>
            <a:off x="7405874" y="4835817"/>
            <a:ext cx="691688" cy="691688"/>
          </a:xfrm>
        </p:spPr>
        <p:txBody>
          <a:bodyPr rtlCol="0"/>
          <a:lstStyle>
            <a:lvl1pPr marL="0" indent="0">
              <a:buNone/>
              <a:defRPr sz="1100"/>
            </a:lvl1pPr>
          </a:lstStyle>
          <a:p>
            <a:pPr rtl="0"/>
            <a:r>
              <a:rPr lang="el-GR"/>
              <a:t>Κάντε κλικ στο εικονίδιο για να προσθέσετε εικόνα</a:t>
            </a:r>
            <a:endParaRPr lang="el-GR" dirty="0"/>
          </a:p>
        </p:txBody>
      </p:sp>
      <p:sp>
        <p:nvSpPr>
          <p:cNvPr id="39" name="Θέση εικόνας 3">
            <a:extLst>
              <a:ext uri="{FF2B5EF4-FFF2-40B4-BE49-F238E27FC236}">
                <a16:creationId xmlns:a16="http://schemas.microsoft.com/office/drawing/2014/main" xmlns="" id="{07EC0147-5BE6-9248-BF42-BD99608F459C}"/>
              </a:ext>
            </a:extLst>
          </p:cNvPr>
          <p:cNvSpPr>
            <a:spLocks noGrp="1"/>
          </p:cNvSpPr>
          <p:nvPr>
            <p:ph type="pic" sz="quarter" idx="31"/>
          </p:nvPr>
        </p:nvSpPr>
        <p:spPr>
          <a:xfrm>
            <a:off x="7405874" y="3271181"/>
            <a:ext cx="691688" cy="691688"/>
          </a:xfrm>
        </p:spPr>
        <p:txBody>
          <a:bodyPr rtlCol="0"/>
          <a:lstStyle>
            <a:lvl1pPr marL="0" indent="0">
              <a:buNone/>
              <a:defRPr sz="1100"/>
            </a:lvl1pPr>
          </a:lstStyle>
          <a:p>
            <a:pPr rtl="0"/>
            <a:r>
              <a:rPr lang="el-GR"/>
              <a:t>Κάντε κλικ στο εικονίδιο για να προσθέσετε εικόνα</a:t>
            </a:r>
            <a:endParaRPr lang="el-GR" dirty="0"/>
          </a:p>
        </p:txBody>
      </p:sp>
      <p:sp>
        <p:nvSpPr>
          <p:cNvPr id="40" name="Θέση εικόνας 3">
            <a:extLst>
              <a:ext uri="{FF2B5EF4-FFF2-40B4-BE49-F238E27FC236}">
                <a16:creationId xmlns:a16="http://schemas.microsoft.com/office/drawing/2014/main" xmlns="" id="{2B8E1942-1472-BC49-A624-3A31190A69E1}"/>
              </a:ext>
            </a:extLst>
          </p:cNvPr>
          <p:cNvSpPr>
            <a:spLocks noGrp="1"/>
          </p:cNvSpPr>
          <p:nvPr>
            <p:ph type="pic" sz="quarter" idx="32"/>
          </p:nvPr>
        </p:nvSpPr>
        <p:spPr>
          <a:xfrm>
            <a:off x="7419482" y="1642480"/>
            <a:ext cx="691688" cy="691688"/>
          </a:xfrm>
        </p:spPr>
        <p:txBody>
          <a:bodyPr rtlCol="0"/>
          <a:lstStyle>
            <a:lvl1pPr marL="0" indent="0">
              <a:buNone/>
              <a:defRPr sz="1100"/>
            </a:lvl1pPr>
          </a:lstStyle>
          <a:p>
            <a:pPr rtl="0"/>
            <a:r>
              <a:rPr lang="el-GR" dirty="0"/>
              <a:t>Κάντε κλικ στο εικονίδιο για να προσθέσετε εικόνα</a:t>
            </a:r>
          </a:p>
        </p:txBody>
      </p:sp>
    </p:spTree>
    <p:extLst>
      <p:ext uri="{BB962C8B-B14F-4D97-AF65-F5344CB8AC3E}">
        <p14:creationId xmlns:p14="http://schemas.microsoft.com/office/powerpoint/2010/main" val="2821915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Ψηφιακό προϊόν">
    <p:spTree>
      <p:nvGrpSpPr>
        <p:cNvPr id="1" name=""/>
        <p:cNvGrpSpPr/>
        <p:nvPr/>
      </p:nvGrpSpPr>
      <p:grpSpPr>
        <a:xfrm>
          <a:off x="0" y="0"/>
          <a:ext cx="0" cy="0"/>
          <a:chOff x="0" y="0"/>
          <a:chExt cx="0" cy="0"/>
        </a:xfrm>
      </p:grpSpPr>
      <p:sp>
        <p:nvSpPr>
          <p:cNvPr id="24" name="Ελεύθερη σχεδίαση: Σχήμα 23">
            <a:extLst>
              <a:ext uri="{FF2B5EF4-FFF2-40B4-BE49-F238E27FC236}">
                <a16:creationId xmlns:a16="http://schemas.microsoft.com/office/drawing/2014/main" xmlns=""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5" name="Ελεύθερη σχεδίαση: Σχήμα 24">
            <a:extLst>
              <a:ext uri="{FF2B5EF4-FFF2-40B4-BE49-F238E27FC236}">
                <a16:creationId xmlns:a16="http://schemas.microsoft.com/office/drawing/2014/main" xmlns=""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6" name="Ελεύθερη σχεδίαση: Σχήμα 25">
            <a:extLst>
              <a:ext uri="{FF2B5EF4-FFF2-40B4-BE49-F238E27FC236}">
                <a16:creationId xmlns:a16="http://schemas.microsoft.com/office/drawing/2014/main" xmlns=""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7" name="Ελεύθερη σχεδίαση: Σχήμα 26">
            <a:extLst>
              <a:ext uri="{FF2B5EF4-FFF2-40B4-BE49-F238E27FC236}">
                <a16:creationId xmlns:a16="http://schemas.microsoft.com/office/drawing/2014/main" xmlns=""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8" name="Ελεύθερη σχεδίαση: Σχήμα 27">
            <a:extLst>
              <a:ext uri="{FF2B5EF4-FFF2-40B4-BE49-F238E27FC236}">
                <a16:creationId xmlns:a16="http://schemas.microsoft.com/office/drawing/2014/main" xmlns=""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9" name="Ελεύθερη σχεδίαση: Σχήμα 28">
            <a:extLst>
              <a:ext uri="{FF2B5EF4-FFF2-40B4-BE49-F238E27FC236}">
                <a16:creationId xmlns:a16="http://schemas.microsoft.com/office/drawing/2014/main" xmlns=""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0" name="Ελεύθερη σχεδίαση: Σχήμα 29">
            <a:extLst>
              <a:ext uri="{FF2B5EF4-FFF2-40B4-BE49-F238E27FC236}">
                <a16:creationId xmlns:a16="http://schemas.microsoft.com/office/drawing/2014/main" xmlns=""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1" name="Ελεύθερη σχεδίαση: Σχήμα 30">
            <a:extLst>
              <a:ext uri="{FF2B5EF4-FFF2-40B4-BE49-F238E27FC236}">
                <a16:creationId xmlns:a16="http://schemas.microsoft.com/office/drawing/2014/main" xmlns=""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2" name="Ελεύθερη σχεδίαση: Σχήμα 31">
            <a:extLst>
              <a:ext uri="{FF2B5EF4-FFF2-40B4-BE49-F238E27FC236}">
                <a16:creationId xmlns:a16="http://schemas.microsoft.com/office/drawing/2014/main" xmlns=""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3" name="Ελεύθερη σχεδίαση: Σχήμα 32">
            <a:extLst>
              <a:ext uri="{FF2B5EF4-FFF2-40B4-BE49-F238E27FC236}">
                <a16:creationId xmlns:a16="http://schemas.microsoft.com/office/drawing/2014/main" xmlns=""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4" name="Ελεύθερη σχεδίαση: Σχήμα 33">
            <a:extLst>
              <a:ext uri="{FF2B5EF4-FFF2-40B4-BE49-F238E27FC236}">
                <a16:creationId xmlns:a16="http://schemas.microsoft.com/office/drawing/2014/main" xmlns=""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5" name="Ελεύθερη σχεδίαση: Σχήμα 34">
            <a:extLst>
              <a:ext uri="{FF2B5EF4-FFF2-40B4-BE49-F238E27FC236}">
                <a16:creationId xmlns:a16="http://schemas.microsoft.com/office/drawing/2014/main" xmlns=""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6" name="Ελεύθερη σχεδίαση: Σχήμα 35">
            <a:extLst>
              <a:ext uri="{FF2B5EF4-FFF2-40B4-BE49-F238E27FC236}">
                <a16:creationId xmlns:a16="http://schemas.microsoft.com/office/drawing/2014/main" xmlns=""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7" name="Ελεύθερη σχεδίαση: Σχήμα 36">
            <a:extLst>
              <a:ext uri="{FF2B5EF4-FFF2-40B4-BE49-F238E27FC236}">
                <a16:creationId xmlns:a16="http://schemas.microsoft.com/office/drawing/2014/main" xmlns=""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nvGrpSpPr>
          <p:cNvPr id="43" name="Ομάδα 42">
            <a:extLst>
              <a:ext uri="{FF2B5EF4-FFF2-40B4-BE49-F238E27FC236}">
                <a16:creationId xmlns:a16="http://schemas.microsoft.com/office/drawing/2014/main" xmlns="" id="{0725BC56-C7B6-400F-80F9-3F968E2CAE0E}"/>
              </a:ext>
            </a:extLst>
          </p:cNvPr>
          <p:cNvGrpSpPr/>
          <p:nvPr userDrawn="1"/>
        </p:nvGrpSpPr>
        <p:grpSpPr>
          <a:xfrm>
            <a:off x="3383603" y="1013721"/>
            <a:ext cx="7749965" cy="5100743"/>
            <a:chOff x="510812" y="938373"/>
            <a:chExt cx="8073393" cy="5313612"/>
          </a:xfrm>
        </p:grpSpPr>
        <p:sp>
          <p:nvSpPr>
            <p:cNvPr id="44" name="Στρογγυλεμένο ορθογώνιο 15">
              <a:extLst>
                <a:ext uri="{FF2B5EF4-FFF2-40B4-BE49-F238E27FC236}">
                  <a16:creationId xmlns:a16="http://schemas.microsoft.com/office/drawing/2014/main" xmlns="" id="{1EC806EC-A1B2-4893-9504-1D7FFE8E238F}"/>
                </a:ext>
              </a:extLst>
            </p:cNvPr>
            <p:cNvSpPr/>
            <p:nvPr/>
          </p:nvSpPr>
          <p:spPr>
            <a:xfrm>
              <a:off x="877709" y="938373"/>
              <a:ext cx="7339600" cy="5234482"/>
            </a:xfrm>
            <a:prstGeom prst="round2SameRect">
              <a:avLst>
                <a:gd name="adj1" fmla="val 5601"/>
                <a:gd name="adj2" fmla="val 0"/>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l-GR" dirty="0"/>
            </a:p>
          </p:txBody>
        </p:sp>
        <p:sp>
          <p:nvSpPr>
            <p:cNvPr id="45" name="Στρογγυλεμένο ορθογώνιο 15">
              <a:extLst>
                <a:ext uri="{FF2B5EF4-FFF2-40B4-BE49-F238E27FC236}">
                  <a16:creationId xmlns:a16="http://schemas.microsoft.com/office/drawing/2014/main" xmlns="" id="{535A1B12-6F16-41A0-A6B1-4AD0CCB5A081}"/>
                </a:ext>
              </a:extLst>
            </p:cNvPr>
            <p:cNvSpPr/>
            <p:nvPr/>
          </p:nvSpPr>
          <p:spPr>
            <a:xfrm>
              <a:off x="930758" y="995668"/>
              <a:ext cx="7233502" cy="5177187"/>
            </a:xfrm>
            <a:prstGeom prst="round2SameRect">
              <a:avLst>
                <a:gd name="adj1" fmla="val 4499"/>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46" name="Ορθογώνιο: Στρογγυλεμένες γωνίες 45">
              <a:extLst>
                <a:ext uri="{FF2B5EF4-FFF2-40B4-BE49-F238E27FC236}">
                  <a16:creationId xmlns:a16="http://schemas.microsoft.com/office/drawing/2014/main" xmlns="" id="{379B244F-CF81-4500-A78E-495ABA6828BA}"/>
                </a:ext>
              </a:extLst>
            </p:cNvPr>
            <p:cNvSpPr/>
            <p:nvPr/>
          </p:nvSpPr>
          <p:spPr>
            <a:xfrm rot="16200000">
              <a:off x="2264894" y="295974"/>
              <a:ext cx="4565229" cy="6599909"/>
            </a:xfrm>
            <a:prstGeom prst="roundRect">
              <a:avLst>
                <a:gd name="adj" fmla="val 1476"/>
              </a:avLst>
            </a:prstGeom>
            <a:solidFill>
              <a:schemeClr val="bg1"/>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47" name="Στρογγυλεμένο ορθογώνιο 15">
              <a:extLst>
                <a:ext uri="{FF2B5EF4-FFF2-40B4-BE49-F238E27FC236}">
                  <a16:creationId xmlns:a16="http://schemas.microsoft.com/office/drawing/2014/main" xmlns="" id="{EE88F157-E260-486F-937E-C18428699861}"/>
                </a:ext>
              </a:extLst>
            </p:cNvPr>
            <p:cNvSpPr/>
            <p:nvPr/>
          </p:nvSpPr>
          <p:spPr>
            <a:xfrm rot="10800000">
              <a:off x="510812" y="5998253"/>
              <a:ext cx="8073393" cy="248975"/>
            </a:xfrm>
            <a:prstGeom prst="round2SameRect">
              <a:avLst>
                <a:gd name="adj1" fmla="val 50000"/>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48" name="Στρογγυλεμένο ορθογώνιο 15">
              <a:extLst>
                <a:ext uri="{FF2B5EF4-FFF2-40B4-BE49-F238E27FC236}">
                  <a16:creationId xmlns:a16="http://schemas.microsoft.com/office/drawing/2014/main" xmlns="" id="{F736AFAF-44AD-47CE-A63B-210102A4BF0B}"/>
                </a:ext>
              </a:extLst>
            </p:cNvPr>
            <p:cNvSpPr/>
            <p:nvPr userDrawn="1"/>
          </p:nvSpPr>
          <p:spPr>
            <a:xfrm>
              <a:off x="3668019" y="6206338"/>
              <a:ext cx="1758981" cy="45647"/>
            </a:xfrm>
            <a:prstGeom prst="round2SameRect">
              <a:avLst>
                <a:gd name="adj1" fmla="val 50000"/>
                <a:gd name="adj2" fmla="val 0"/>
              </a:avLst>
            </a:prstGeom>
            <a:gradFill>
              <a:gsLst>
                <a:gs pos="0">
                  <a:schemeClr val="tx1">
                    <a:alpha val="0"/>
                  </a:schemeClr>
                </a:gs>
                <a:gs pos="100000">
                  <a:schemeClr val="tx1">
                    <a:alpha val="31000"/>
                  </a:schemeClr>
                </a:gs>
              </a:gsLst>
              <a:lin ang="16200000" scaled="0"/>
            </a:gra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l-GR" dirty="0"/>
            </a:p>
          </p:txBody>
        </p:sp>
        <p:sp>
          <p:nvSpPr>
            <p:cNvPr id="49" name="Έλλειψη 48">
              <a:extLst>
                <a:ext uri="{FF2B5EF4-FFF2-40B4-BE49-F238E27FC236}">
                  <a16:creationId xmlns:a16="http://schemas.microsoft.com/office/drawing/2014/main" xmlns="" id="{A4F6457E-3660-4E80-82BC-8894D701DEE9}"/>
                </a:ext>
              </a:extLst>
            </p:cNvPr>
            <p:cNvSpPr/>
            <p:nvPr/>
          </p:nvSpPr>
          <p:spPr>
            <a:xfrm rot="16200000">
              <a:off x="4660498" y="1119143"/>
              <a:ext cx="48680" cy="48680"/>
            </a:xfrm>
            <a:prstGeom prst="ellipse">
              <a:avLst/>
            </a:prstGeom>
            <a:solidFill>
              <a:schemeClr val="bg1">
                <a:lumMod val="85000"/>
              </a:schemeClr>
            </a:solidFill>
            <a:ln w="0">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l-GR" dirty="0"/>
            </a:p>
          </p:txBody>
        </p:sp>
        <p:sp>
          <p:nvSpPr>
            <p:cNvPr id="50" name="Έλλειψη 49">
              <a:extLst>
                <a:ext uri="{FF2B5EF4-FFF2-40B4-BE49-F238E27FC236}">
                  <a16:creationId xmlns:a16="http://schemas.microsoft.com/office/drawing/2014/main" xmlns="" id="{88230416-7E55-4CB0-9548-491BA471E9E8}"/>
                </a:ext>
              </a:extLst>
            </p:cNvPr>
            <p:cNvSpPr/>
            <p:nvPr/>
          </p:nvSpPr>
          <p:spPr>
            <a:xfrm rot="16200000">
              <a:off x="4505961" y="1106017"/>
              <a:ext cx="83096" cy="83096"/>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l-GR" dirty="0"/>
            </a:p>
          </p:txBody>
        </p:sp>
        <p:sp>
          <p:nvSpPr>
            <p:cNvPr id="51" name="Έλλειψη 50">
              <a:extLst>
                <a:ext uri="{FF2B5EF4-FFF2-40B4-BE49-F238E27FC236}">
                  <a16:creationId xmlns:a16="http://schemas.microsoft.com/office/drawing/2014/main" xmlns="" id="{FE3C1810-AD4F-4393-928E-CFA8053A2CC2}"/>
                </a:ext>
              </a:extLst>
            </p:cNvPr>
            <p:cNvSpPr/>
            <p:nvPr/>
          </p:nvSpPr>
          <p:spPr>
            <a:xfrm rot="16200000">
              <a:off x="4524686" y="1124741"/>
              <a:ext cx="45647" cy="45647"/>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l-GR" dirty="0"/>
            </a:p>
          </p:txBody>
        </p:sp>
      </p:grpSp>
      <p:sp>
        <p:nvSpPr>
          <p:cNvPr id="3" name="Θέση περιεχομένου 2">
            <a:extLst>
              <a:ext uri="{FF2B5EF4-FFF2-40B4-BE49-F238E27FC236}">
                <a16:creationId xmlns:a16="http://schemas.microsoft.com/office/drawing/2014/main" xmlns="" id="{B1948E38-8FB0-4E51-A01C-C88794372E50}"/>
              </a:ext>
            </a:extLst>
          </p:cNvPr>
          <p:cNvSpPr>
            <a:spLocks noGrp="1"/>
          </p:cNvSpPr>
          <p:nvPr>
            <p:ph idx="1" hasCustomPrompt="1"/>
          </p:nvPr>
        </p:nvSpPr>
        <p:spPr>
          <a:xfrm>
            <a:off x="432000" y="1152000"/>
            <a:ext cx="2951603" cy="2196235"/>
          </a:xfrm>
        </p:spPr>
        <p:txBody>
          <a:bodyPr rtlCol="0" anchor="b"/>
          <a:lstStyle>
            <a:lvl1pPr marL="0" indent="0">
              <a:buNone/>
              <a:defRPr sz="2800">
                <a:solidFill>
                  <a:schemeClr val="tx1">
                    <a:lumMod val="75000"/>
                    <a:lumOff val="25000"/>
                  </a:schemeClr>
                </a:solidFill>
              </a:defRPr>
            </a:lvl1pPr>
            <a:lvl2pPr marL="266700" indent="0">
              <a:buNone/>
              <a:defRPr sz="2400">
                <a:solidFill>
                  <a:schemeClr val="tx1">
                    <a:lumMod val="75000"/>
                    <a:lumOff val="25000"/>
                  </a:schemeClr>
                </a:solidFill>
              </a:defRPr>
            </a:lvl2pPr>
            <a:lvl3pPr marL="542925" indent="0">
              <a:buNone/>
              <a:defRPr sz="2000">
                <a:solidFill>
                  <a:schemeClr val="tx1">
                    <a:lumMod val="75000"/>
                    <a:lumOff val="25000"/>
                  </a:schemeClr>
                </a:solidFill>
              </a:defRPr>
            </a:lvl3pPr>
            <a:lvl4pPr marL="809625" indent="0">
              <a:buNone/>
              <a:defRPr sz="2000">
                <a:solidFill>
                  <a:schemeClr val="tx1">
                    <a:lumMod val="75000"/>
                    <a:lumOff val="25000"/>
                  </a:schemeClr>
                </a:solidFill>
              </a:defRPr>
            </a:lvl4pPr>
            <a:lvl5pPr marL="1076325" indent="0">
              <a:buNone/>
              <a:defRPr sz="2000">
                <a:solidFill>
                  <a:schemeClr val="tx1">
                    <a:lumMod val="75000"/>
                    <a:lumOff val="25000"/>
                  </a:schemeClr>
                </a:solidFill>
              </a:defRPr>
            </a:lvl5pPr>
          </a:lstStyle>
          <a:p>
            <a:pPr lvl="0" rtl="0"/>
            <a:r>
              <a:rPr lang="el-GR" dirty="0"/>
              <a:t>Εδώ μπορεί να μπει κείμενο με επισήμανση</a:t>
            </a:r>
          </a:p>
        </p:txBody>
      </p:sp>
      <p:sp>
        <p:nvSpPr>
          <p:cNvPr id="2" name="Τίτλος 1">
            <a:extLst>
              <a:ext uri="{FF2B5EF4-FFF2-40B4-BE49-F238E27FC236}">
                <a16:creationId xmlns:a16="http://schemas.microsoft.com/office/drawing/2014/main" xmlns="" id="{5CFF4C50-933F-41F9-AD11-BD02410AA7D5}"/>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l-GR"/>
              <a:t>Κάντε κλικ για να επεξεργαστείτε τον τίτλο υποδείγματος</a:t>
            </a:r>
            <a:endParaRPr lang="el-GR" dirty="0"/>
          </a:p>
        </p:txBody>
      </p:sp>
      <p:sp>
        <p:nvSpPr>
          <p:cNvPr id="7" name="Θέση υποσέλιδου 6">
            <a:extLst>
              <a:ext uri="{FF2B5EF4-FFF2-40B4-BE49-F238E27FC236}">
                <a16:creationId xmlns:a16="http://schemas.microsoft.com/office/drawing/2014/main" xmlns=""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dirty="0"/>
              <a:t>Προσθέστε υποσέλιδο</a:t>
            </a:r>
          </a:p>
        </p:txBody>
      </p:sp>
      <p:sp>
        <p:nvSpPr>
          <p:cNvPr id="8" name="Σύμβολο κράτησης αριθμού διαφάνειας 7">
            <a:extLst>
              <a:ext uri="{FF2B5EF4-FFF2-40B4-BE49-F238E27FC236}">
                <a16:creationId xmlns:a16="http://schemas.microsoft.com/office/drawing/2014/main" xmlns=""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smtClean="0"/>
              <a:pPr/>
              <a:t>‹#›</a:t>
            </a:fld>
            <a:endParaRPr lang="el-GR" dirty="0"/>
          </a:p>
        </p:txBody>
      </p:sp>
      <p:sp>
        <p:nvSpPr>
          <p:cNvPr id="5" name="Θέση εικόνας 4">
            <a:extLst>
              <a:ext uri="{FF2B5EF4-FFF2-40B4-BE49-F238E27FC236}">
                <a16:creationId xmlns:a16="http://schemas.microsoft.com/office/drawing/2014/main" xmlns="" id="{8C1EA41E-F6C4-484F-95E9-42978FF21625}"/>
              </a:ext>
            </a:extLst>
          </p:cNvPr>
          <p:cNvSpPr>
            <a:spLocks noGrp="1"/>
          </p:cNvSpPr>
          <p:nvPr>
            <p:ph type="pic" sz="quarter" idx="12" hasCustomPrompt="1"/>
          </p:nvPr>
        </p:nvSpPr>
        <p:spPr>
          <a:xfrm>
            <a:off x="4092796" y="1376357"/>
            <a:ext cx="6333545" cy="4379625"/>
          </a:xfrm>
          <a:prstGeom prst="roundRect">
            <a:avLst>
              <a:gd name="adj" fmla="val 1356"/>
            </a:avLst>
          </a:prstGeom>
          <a:solidFill>
            <a:schemeClr val="bg1">
              <a:lumMod val="95000"/>
            </a:schemeClr>
          </a:solidFill>
          <a:ln>
            <a:noFill/>
          </a:ln>
        </p:spPr>
        <p:txBody>
          <a:bodyPr rtlCol="0"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l-GR" dirty="0"/>
              <a:t>Εισαγωγή ή μεταφορά και απόθεση εικόνας εδώ</a:t>
            </a:r>
          </a:p>
        </p:txBody>
      </p:sp>
      <p:sp>
        <p:nvSpPr>
          <p:cNvPr id="9" name="Θέση κειμένου 8">
            <a:extLst>
              <a:ext uri="{FF2B5EF4-FFF2-40B4-BE49-F238E27FC236}">
                <a16:creationId xmlns:a16="http://schemas.microsoft.com/office/drawing/2014/main" xmlns="" id="{35FD3B7C-17C6-4327-986C-A8A6D6EC1B52}"/>
              </a:ext>
            </a:extLst>
          </p:cNvPr>
          <p:cNvSpPr>
            <a:spLocks noGrp="1"/>
          </p:cNvSpPr>
          <p:nvPr>
            <p:ph type="body" sz="quarter" idx="13"/>
          </p:nvPr>
        </p:nvSpPr>
        <p:spPr>
          <a:xfrm>
            <a:off x="431800" y="3509766"/>
            <a:ext cx="2951163" cy="2322709"/>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Tree>
    <p:extLst>
      <p:ext uri="{BB962C8B-B14F-4D97-AF65-F5344CB8AC3E}">
        <p14:creationId xmlns:p14="http://schemas.microsoft.com/office/powerpoint/2010/main" val="3336286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3 κουκκίδες εικόνων στήλης">
    <p:spTree>
      <p:nvGrpSpPr>
        <p:cNvPr id="1" name=""/>
        <p:cNvGrpSpPr/>
        <p:nvPr/>
      </p:nvGrpSpPr>
      <p:grpSpPr>
        <a:xfrm>
          <a:off x="0" y="0"/>
          <a:ext cx="0" cy="0"/>
          <a:chOff x="0" y="0"/>
          <a:chExt cx="0" cy="0"/>
        </a:xfrm>
      </p:grpSpPr>
      <p:sp>
        <p:nvSpPr>
          <p:cNvPr id="18" name="Έλλειψη 17">
            <a:extLst>
              <a:ext uri="{FF2B5EF4-FFF2-40B4-BE49-F238E27FC236}">
                <a16:creationId xmlns:a16="http://schemas.microsoft.com/office/drawing/2014/main" xmlns="" id="{139FC94F-AE30-1048-843A-295FA302AC56}"/>
              </a:ext>
            </a:extLst>
          </p:cNvPr>
          <p:cNvSpPr>
            <a:spLocks noChangeAspect="1"/>
          </p:cNvSpPr>
          <p:nvPr userDrawn="1"/>
        </p:nvSpPr>
        <p:spPr>
          <a:xfrm>
            <a:off x="829415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7" name="Έλλειψη 16">
            <a:extLst>
              <a:ext uri="{FF2B5EF4-FFF2-40B4-BE49-F238E27FC236}">
                <a16:creationId xmlns:a16="http://schemas.microsoft.com/office/drawing/2014/main" xmlns="" id="{A037F3B8-BD34-EA4F-A1C0-4006B373159E}"/>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9" name="Έλλειψη 18">
            <a:extLst>
              <a:ext uri="{FF2B5EF4-FFF2-40B4-BE49-F238E27FC236}">
                <a16:creationId xmlns:a16="http://schemas.microsoft.com/office/drawing/2014/main" xmlns="" id="{8A1CF33D-645D-E940-8FF4-6178A32A19A2}"/>
              </a:ext>
            </a:extLst>
          </p:cNvPr>
          <p:cNvSpPr>
            <a:spLocks noChangeAspect="1"/>
          </p:cNvSpPr>
          <p:nvPr userDrawn="1"/>
        </p:nvSpPr>
        <p:spPr>
          <a:xfrm>
            <a:off x="2398763"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 name="Τίτλος 1">
            <a:extLst>
              <a:ext uri="{FF2B5EF4-FFF2-40B4-BE49-F238E27FC236}">
                <a16:creationId xmlns:a16="http://schemas.microsoft.com/office/drawing/2014/main" xmlns=""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l-GR"/>
              <a:t>Κάντε κλικ για να επεξεργαστείτε τον τίτλο υποδείγματος</a:t>
            </a:r>
            <a:endParaRPr lang="el-GR" dirty="0"/>
          </a:p>
        </p:txBody>
      </p:sp>
      <p:sp>
        <p:nvSpPr>
          <p:cNvPr id="7" name="Θέση υποσέλιδου 6">
            <a:extLst>
              <a:ext uri="{FF2B5EF4-FFF2-40B4-BE49-F238E27FC236}">
                <a16:creationId xmlns:a16="http://schemas.microsoft.com/office/drawing/2014/main" xmlns=""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dirty="0"/>
              <a:t>Προσθέστε υποσέλιδο</a:t>
            </a:r>
          </a:p>
        </p:txBody>
      </p:sp>
      <p:sp>
        <p:nvSpPr>
          <p:cNvPr id="8" name="Σύμβολο κράτησης αριθμού διαφάνειας 7">
            <a:extLst>
              <a:ext uri="{FF2B5EF4-FFF2-40B4-BE49-F238E27FC236}">
                <a16:creationId xmlns:a16="http://schemas.microsoft.com/office/drawing/2014/main" xmlns=""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smtClean="0"/>
              <a:pPr/>
              <a:t>‹#›</a:t>
            </a:fld>
            <a:endParaRPr lang="el-GR" dirty="0"/>
          </a:p>
        </p:txBody>
      </p:sp>
      <p:sp>
        <p:nvSpPr>
          <p:cNvPr id="5" name="Θέση κειμένου 4">
            <a:extLst>
              <a:ext uri="{FF2B5EF4-FFF2-40B4-BE49-F238E27FC236}">
                <a16:creationId xmlns:a16="http://schemas.microsoft.com/office/drawing/2014/main" xmlns="" id="{1F5B3657-F2AE-455A-BF81-1A0C2ACECD20}"/>
              </a:ext>
            </a:extLst>
          </p:cNvPr>
          <p:cNvSpPr>
            <a:spLocks noGrp="1"/>
          </p:cNvSpPr>
          <p:nvPr>
            <p:ph type="body" sz="quarter" idx="12" hasCustomPrompt="1"/>
          </p:nvPr>
        </p:nvSpPr>
        <p:spPr>
          <a:xfrm>
            <a:off x="2071452" y="4688112"/>
            <a:ext cx="2160588" cy="900000"/>
          </a:xfrm>
        </p:spPr>
        <p:txBody>
          <a:bodyPr rtlCol="0"/>
          <a:lstStyle>
            <a:lvl1pPr marL="0" indent="0" algn="ctr">
              <a:buNone/>
              <a:defRPr sz="1600"/>
            </a:lvl1pPr>
          </a:lstStyle>
          <a:p>
            <a:pPr lvl="0" rtl="0"/>
            <a:r>
              <a:rPr lang="el-GR" dirty="0"/>
              <a:t>Περιγραφή κουκκίδας</a:t>
            </a:r>
          </a:p>
        </p:txBody>
      </p:sp>
      <p:sp>
        <p:nvSpPr>
          <p:cNvPr id="13" name="Θέση κειμένου 12">
            <a:extLst>
              <a:ext uri="{FF2B5EF4-FFF2-40B4-BE49-F238E27FC236}">
                <a16:creationId xmlns:a16="http://schemas.microsoft.com/office/drawing/2014/main" xmlns=""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el-GR" dirty="0"/>
              <a:t>Περιγραφή κουκκίδας</a:t>
            </a:r>
          </a:p>
        </p:txBody>
      </p:sp>
      <p:sp>
        <p:nvSpPr>
          <p:cNvPr id="15" name="Θέση κειμένου 14">
            <a:extLst>
              <a:ext uri="{FF2B5EF4-FFF2-40B4-BE49-F238E27FC236}">
                <a16:creationId xmlns:a16="http://schemas.microsoft.com/office/drawing/2014/main" xmlns="" id="{755213BF-EF6D-45DC-A01B-DE6C2F23A6D2}"/>
              </a:ext>
            </a:extLst>
          </p:cNvPr>
          <p:cNvSpPr>
            <a:spLocks noGrp="1"/>
          </p:cNvSpPr>
          <p:nvPr>
            <p:ph type="body" sz="quarter" idx="14" hasCustomPrompt="1"/>
          </p:nvPr>
        </p:nvSpPr>
        <p:spPr>
          <a:xfrm>
            <a:off x="7969634" y="4683647"/>
            <a:ext cx="2160588" cy="900000"/>
          </a:xfrm>
        </p:spPr>
        <p:txBody>
          <a:bodyPr rtlCol="0"/>
          <a:lstStyle>
            <a:lvl1pPr marL="0" indent="0" algn="ctr">
              <a:buNone/>
              <a:defRPr sz="1600"/>
            </a:lvl1pPr>
          </a:lstStyle>
          <a:p>
            <a:pPr lvl="0" rtl="0"/>
            <a:r>
              <a:rPr lang="el-GR" dirty="0"/>
              <a:t>Περιγραφή κουκκίδας</a:t>
            </a:r>
          </a:p>
        </p:txBody>
      </p:sp>
      <p:sp>
        <p:nvSpPr>
          <p:cNvPr id="10" name="Θέση κειμένου 9">
            <a:extLst>
              <a:ext uri="{FF2B5EF4-FFF2-40B4-BE49-F238E27FC236}">
                <a16:creationId xmlns:a16="http://schemas.microsoft.com/office/drawing/2014/main" xmlns="" id="{6D972951-9088-4993-8DED-9DA3B6B08CF2}"/>
              </a:ext>
            </a:extLst>
          </p:cNvPr>
          <p:cNvSpPr>
            <a:spLocks noGrp="1"/>
          </p:cNvSpPr>
          <p:nvPr>
            <p:ph type="body" sz="quarter" idx="17" hasCustomPrompt="1"/>
          </p:nvPr>
        </p:nvSpPr>
        <p:spPr>
          <a:xfrm>
            <a:off x="2071453" y="3926335"/>
            <a:ext cx="2160587" cy="504000"/>
          </a:xfrm>
        </p:spPr>
        <p:txBody>
          <a:bodyPr rtlCol="0"/>
          <a:lstStyle>
            <a:lvl1pPr marL="0" indent="0" algn="ctr">
              <a:buNone/>
              <a:defRPr b="1">
                <a:latin typeface="+mj-lt"/>
              </a:defRPr>
            </a:lvl1pPr>
          </a:lstStyle>
          <a:p>
            <a:pPr lvl="0" rtl="0"/>
            <a:r>
              <a:rPr lang="el-GR" dirty="0"/>
              <a:t>Κουκκίδα 2</a:t>
            </a:r>
          </a:p>
        </p:txBody>
      </p:sp>
      <p:sp>
        <p:nvSpPr>
          <p:cNvPr id="12" name="Θέση κειμένου 11">
            <a:extLst>
              <a:ext uri="{FF2B5EF4-FFF2-40B4-BE49-F238E27FC236}">
                <a16:creationId xmlns:a16="http://schemas.microsoft.com/office/drawing/2014/main" xmlns=""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el-GR" dirty="0"/>
              <a:t>Κουκκίδα 3</a:t>
            </a:r>
          </a:p>
        </p:txBody>
      </p:sp>
      <p:sp>
        <p:nvSpPr>
          <p:cNvPr id="16" name="Θέση κειμένου 15">
            <a:extLst>
              <a:ext uri="{FF2B5EF4-FFF2-40B4-BE49-F238E27FC236}">
                <a16:creationId xmlns:a16="http://schemas.microsoft.com/office/drawing/2014/main" xmlns="" id="{33DAFB20-1343-4578-8AA0-0378B674F1B1}"/>
              </a:ext>
            </a:extLst>
          </p:cNvPr>
          <p:cNvSpPr>
            <a:spLocks noGrp="1"/>
          </p:cNvSpPr>
          <p:nvPr>
            <p:ph type="body" sz="quarter" idx="19" hasCustomPrompt="1"/>
          </p:nvPr>
        </p:nvSpPr>
        <p:spPr>
          <a:xfrm>
            <a:off x="7969635" y="3926335"/>
            <a:ext cx="2160587" cy="504000"/>
          </a:xfrm>
        </p:spPr>
        <p:txBody>
          <a:bodyPr rtlCol="0"/>
          <a:lstStyle>
            <a:lvl1pPr marL="0" indent="0" algn="ctr">
              <a:buNone/>
              <a:defRPr b="1">
                <a:latin typeface="+mj-lt"/>
              </a:defRPr>
            </a:lvl1pPr>
          </a:lstStyle>
          <a:p>
            <a:pPr lvl="0" rtl="0"/>
            <a:r>
              <a:rPr lang="el-GR" dirty="0"/>
              <a:t>Κουκκίδα 4</a:t>
            </a:r>
          </a:p>
        </p:txBody>
      </p:sp>
      <p:sp>
        <p:nvSpPr>
          <p:cNvPr id="9" name="Θέση κειμένου 8">
            <a:extLst>
              <a:ext uri="{FF2B5EF4-FFF2-40B4-BE49-F238E27FC236}">
                <a16:creationId xmlns:a16="http://schemas.microsoft.com/office/drawing/2014/main" xmlns="" id="{36DD16A0-27CF-480C-8ADD-7BB99E0031A4}"/>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Δευτερεύουσα κεφαλίδα</a:t>
            </a:r>
          </a:p>
        </p:txBody>
      </p:sp>
      <p:sp>
        <p:nvSpPr>
          <p:cNvPr id="20" name="Θέση εικόνας 3">
            <a:extLst>
              <a:ext uri="{FF2B5EF4-FFF2-40B4-BE49-F238E27FC236}">
                <a16:creationId xmlns:a16="http://schemas.microsoft.com/office/drawing/2014/main" xmlns="" id="{06B6D0B6-0884-CD46-A1B0-9FED03C22626}"/>
              </a:ext>
            </a:extLst>
          </p:cNvPr>
          <p:cNvSpPr>
            <a:spLocks noGrp="1"/>
          </p:cNvSpPr>
          <p:nvPr>
            <p:ph type="pic" sz="quarter" idx="27"/>
          </p:nvPr>
        </p:nvSpPr>
        <p:spPr>
          <a:xfrm>
            <a:off x="2724708" y="2358091"/>
            <a:ext cx="854075" cy="854075"/>
          </a:xfrm>
        </p:spPr>
        <p:txBody>
          <a:bodyPr rtlCol="0"/>
          <a:lstStyle>
            <a:lvl1pPr marL="0" indent="0">
              <a:buNone/>
              <a:defRPr sz="1200"/>
            </a:lvl1pPr>
          </a:lstStyle>
          <a:p>
            <a:pPr rtl="0"/>
            <a:r>
              <a:rPr lang="el-GR"/>
              <a:t>Κάντε κλικ στο εικονίδιο για να προσθέσετε εικόνα</a:t>
            </a:r>
            <a:endParaRPr lang="el-GR" dirty="0"/>
          </a:p>
        </p:txBody>
      </p:sp>
      <p:sp>
        <p:nvSpPr>
          <p:cNvPr id="21" name="Θέση εικόνας 3">
            <a:extLst>
              <a:ext uri="{FF2B5EF4-FFF2-40B4-BE49-F238E27FC236}">
                <a16:creationId xmlns:a16="http://schemas.microsoft.com/office/drawing/2014/main" xmlns="" id="{BAAC12A0-90C3-984B-A8FC-7EB4AA432E3A}"/>
              </a:ext>
            </a:extLst>
          </p:cNvPr>
          <p:cNvSpPr>
            <a:spLocks noGrp="1"/>
          </p:cNvSpPr>
          <p:nvPr>
            <p:ph type="pic" sz="quarter" idx="28"/>
          </p:nvPr>
        </p:nvSpPr>
        <p:spPr>
          <a:xfrm>
            <a:off x="5672402" y="2358091"/>
            <a:ext cx="854075" cy="854075"/>
          </a:xfrm>
        </p:spPr>
        <p:txBody>
          <a:bodyPr rtlCol="0"/>
          <a:lstStyle>
            <a:lvl1pPr marL="0" indent="0">
              <a:buNone/>
              <a:defRPr sz="1200"/>
            </a:lvl1pPr>
          </a:lstStyle>
          <a:p>
            <a:pPr rtl="0"/>
            <a:r>
              <a:rPr lang="el-GR"/>
              <a:t>Κάντε κλικ στο εικονίδιο για να προσθέσετε εικόνα</a:t>
            </a:r>
            <a:endParaRPr lang="el-GR" dirty="0"/>
          </a:p>
        </p:txBody>
      </p:sp>
      <p:sp>
        <p:nvSpPr>
          <p:cNvPr id="22" name="Θέση εικόνας 3">
            <a:extLst>
              <a:ext uri="{FF2B5EF4-FFF2-40B4-BE49-F238E27FC236}">
                <a16:creationId xmlns:a16="http://schemas.microsoft.com/office/drawing/2014/main" xmlns="" id="{51565942-8816-734B-BEEE-1258F13B66DA}"/>
              </a:ext>
            </a:extLst>
          </p:cNvPr>
          <p:cNvSpPr>
            <a:spLocks noGrp="1"/>
          </p:cNvSpPr>
          <p:nvPr>
            <p:ph type="pic" sz="quarter" idx="29"/>
          </p:nvPr>
        </p:nvSpPr>
        <p:spPr>
          <a:xfrm>
            <a:off x="8621493" y="2358090"/>
            <a:ext cx="854075" cy="854075"/>
          </a:xfrm>
        </p:spPr>
        <p:txBody>
          <a:bodyPr rtlCol="0"/>
          <a:lstStyle>
            <a:lvl1pPr marL="0" indent="0">
              <a:buNone/>
              <a:defRPr sz="1200"/>
            </a:lvl1pPr>
          </a:lstStyle>
          <a:p>
            <a:pPr rtl="0"/>
            <a:r>
              <a:rPr lang="el-GR"/>
              <a:t>Κάντε κλικ στο εικονίδιο για να προσθέσετε εικόνα</a:t>
            </a:r>
            <a:endParaRPr lang="el-GR" dirty="0"/>
          </a:p>
        </p:txBody>
      </p:sp>
    </p:spTree>
    <p:extLst>
      <p:ext uri="{BB962C8B-B14F-4D97-AF65-F5344CB8AC3E}">
        <p14:creationId xmlns:p14="http://schemas.microsoft.com/office/powerpoint/2010/main" val="922257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Επιλογή μεγάλων αριθμών 1">
    <p:spTree>
      <p:nvGrpSpPr>
        <p:cNvPr id="1" name=""/>
        <p:cNvGrpSpPr/>
        <p:nvPr/>
      </p:nvGrpSpPr>
      <p:grpSpPr>
        <a:xfrm>
          <a:off x="0" y="0"/>
          <a:ext cx="0" cy="0"/>
          <a:chOff x="0" y="0"/>
          <a:chExt cx="0" cy="0"/>
        </a:xfrm>
      </p:grpSpPr>
      <p:sp>
        <p:nvSpPr>
          <p:cNvPr id="18" name="Ελεύθερη σχεδίαση: Σχήμα 17">
            <a:extLst>
              <a:ext uri="{FF2B5EF4-FFF2-40B4-BE49-F238E27FC236}">
                <a16:creationId xmlns:a16="http://schemas.microsoft.com/office/drawing/2014/main" xmlns="" id="{730F7266-25A0-4B3A-A8CE-F083ECC9D4C6}"/>
              </a:ext>
            </a:extLst>
          </p:cNvPr>
          <p:cNvSpPr/>
          <p:nvPr userDrawn="1"/>
        </p:nvSpPr>
        <p:spPr>
          <a:xfrm>
            <a:off x="0" y="2539992"/>
            <a:ext cx="5373076" cy="4318008"/>
          </a:xfrm>
          <a:custGeom>
            <a:avLst/>
            <a:gdLst>
              <a:gd name="connsiteX0" fmla="*/ 4972877 w 5373076"/>
              <a:gd name="connsiteY0" fmla="*/ 1816430 h 4318008"/>
              <a:gd name="connsiteX1" fmla="*/ 5211912 w 5373076"/>
              <a:gd name="connsiteY1" fmla="*/ 2046590 h 4318008"/>
              <a:gd name="connsiteX2" fmla="*/ 4866804 w 5373076"/>
              <a:gd name="connsiteY2" fmla="*/ 2013272 h 4318008"/>
              <a:gd name="connsiteX3" fmla="*/ 3721849 w 5373076"/>
              <a:gd name="connsiteY3" fmla="*/ 1808102 h 4318008"/>
              <a:gd name="connsiteX4" fmla="*/ 3854624 w 5373076"/>
              <a:gd name="connsiteY4" fmla="*/ 2524110 h 4318008"/>
              <a:gd name="connsiteX5" fmla="*/ 3419634 w 5373076"/>
              <a:gd name="connsiteY5" fmla="*/ 2322178 h 4318008"/>
              <a:gd name="connsiteX6" fmla="*/ 3604566 w 5373076"/>
              <a:gd name="connsiteY6" fmla="*/ 1945430 h 4318008"/>
              <a:gd name="connsiteX7" fmla="*/ 2301472 w 5373076"/>
              <a:gd name="connsiteY7" fmla="*/ 1771765 h 4318008"/>
              <a:gd name="connsiteX8" fmla="*/ 3237442 w 5373076"/>
              <a:gd name="connsiteY8" fmla="*/ 2134997 h 4318008"/>
              <a:gd name="connsiteX9" fmla="*/ 3266331 w 5373076"/>
              <a:gd name="connsiteY9" fmla="*/ 2949530 h 4318008"/>
              <a:gd name="connsiteX10" fmla="*/ 1897852 w 5373076"/>
              <a:gd name="connsiteY10" fmla="*/ 4318008 h 4318008"/>
              <a:gd name="connsiteX11" fmla="*/ 134565 w 5373076"/>
              <a:gd name="connsiteY11" fmla="*/ 4318008 h 4318008"/>
              <a:gd name="connsiteX12" fmla="*/ 0 w 5373076"/>
              <a:gd name="connsiteY12" fmla="*/ 4183443 h 4318008"/>
              <a:gd name="connsiteX13" fmla="*/ 0 w 5373076"/>
              <a:gd name="connsiteY13" fmla="*/ 2855805 h 4318008"/>
              <a:gd name="connsiteX14" fmla="*/ 5243699 w 5373076"/>
              <a:gd name="connsiteY14" fmla="*/ 652159 h 4318008"/>
              <a:gd name="connsiteX15" fmla="*/ 5058767 w 5373076"/>
              <a:gd name="connsiteY15" fmla="*/ 1028908 h 4318008"/>
              <a:gd name="connsiteX16" fmla="*/ 4960786 w 5373076"/>
              <a:gd name="connsiteY16" fmla="*/ 983422 h 4318008"/>
              <a:gd name="connsiteX17" fmla="*/ 3473588 w 5373076"/>
              <a:gd name="connsiteY17" fmla="*/ 405712 h 4318008"/>
              <a:gd name="connsiteX18" fmla="*/ 4094196 w 5373076"/>
              <a:gd name="connsiteY18" fmla="*/ 1366894 h 4318008"/>
              <a:gd name="connsiteX19" fmla="*/ 3778134 w 5373076"/>
              <a:gd name="connsiteY19" fmla="*/ 1741309 h 4318008"/>
              <a:gd name="connsiteX20" fmla="*/ 2824519 w 5373076"/>
              <a:gd name="connsiteY20" fmla="*/ 1808100 h 4318008"/>
              <a:gd name="connsiteX21" fmla="*/ 4454991 w 5373076"/>
              <a:gd name="connsiteY21" fmla="*/ 0 h 4318008"/>
              <a:gd name="connsiteX22" fmla="*/ 5373076 w 5373076"/>
              <a:gd name="connsiteY22" fmla="*/ 32358 h 4318008"/>
              <a:gd name="connsiteX23" fmla="*/ 4628717 w 5373076"/>
              <a:gd name="connsiteY23" fmla="*/ 1349015 h 4318008"/>
              <a:gd name="connsiteX24" fmla="*/ 4094010 w 5373076"/>
              <a:gd name="connsiteY24" fmla="*/ 779481 h 431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3076" h="4318008">
                <a:moveTo>
                  <a:pt x="4972877" y="1816430"/>
                </a:moveTo>
                <a:lnTo>
                  <a:pt x="5211912" y="2046590"/>
                </a:lnTo>
                <a:lnTo>
                  <a:pt x="4866804" y="2013272"/>
                </a:lnTo>
                <a:close/>
                <a:moveTo>
                  <a:pt x="3721849" y="1808102"/>
                </a:moveTo>
                <a:lnTo>
                  <a:pt x="3854624" y="2524110"/>
                </a:lnTo>
                <a:lnTo>
                  <a:pt x="3419634" y="2322178"/>
                </a:lnTo>
                <a:lnTo>
                  <a:pt x="3604566" y="1945430"/>
                </a:lnTo>
                <a:close/>
                <a:moveTo>
                  <a:pt x="2301472" y="1771765"/>
                </a:moveTo>
                <a:lnTo>
                  <a:pt x="3237442" y="2134997"/>
                </a:lnTo>
                <a:lnTo>
                  <a:pt x="3266331" y="2949530"/>
                </a:lnTo>
                <a:lnTo>
                  <a:pt x="1897852" y="4318008"/>
                </a:lnTo>
                <a:lnTo>
                  <a:pt x="134565" y="4318008"/>
                </a:lnTo>
                <a:lnTo>
                  <a:pt x="0" y="4183443"/>
                </a:lnTo>
                <a:lnTo>
                  <a:pt x="0" y="2855805"/>
                </a:lnTo>
                <a:close/>
                <a:moveTo>
                  <a:pt x="5243699" y="652159"/>
                </a:moveTo>
                <a:lnTo>
                  <a:pt x="5058767" y="1028908"/>
                </a:lnTo>
                <a:lnTo>
                  <a:pt x="4960786" y="983422"/>
                </a:lnTo>
                <a:close/>
                <a:moveTo>
                  <a:pt x="3473588" y="405712"/>
                </a:moveTo>
                <a:lnTo>
                  <a:pt x="4094196" y="1366894"/>
                </a:lnTo>
                <a:lnTo>
                  <a:pt x="3778134" y="1741309"/>
                </a:lnTo>
                <a:lnTo>
                  <a:pt x="2824519" y="1808100"/>
                </a:lnTo>
                <a:close/>
                <a:moveTo>
                  <a:pt x="4454991" y="0"/>
                </a:moveTo>
                <a:lnTo>
                  <a:pt x="5373076" y="32358"/>
                </a:lnTo>
                <a:lnTo>
                  <a:pt x="4628717" y="1349015"/>
                </a:lnTo>
                <a:lnTo>
                  <a:pt x="4094010" y="7794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 name="Τίτλος 1">
            <a:extLst>
              <a:ext uri="{FF2B5EF4-FFF2-40B4-BE49-F238E27FC236}">
                <a16:creationId xmlns:a16="http://schemas.microsoft.com/office/drawing/2014/main" xmlns="" id="{40EE479C-D1F6-4BAC-80D2-90EF74E3261A}"/>
              </a:ext>
            </a:extLst>
          </p:cNvPr>
          <p:cNvSpPr>
            <a:spLocks noGrp="1"/>
          </p:cNvSpPr>
          <p:nvPr userDrawn="1">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l-GR"/>
              <a:t>Κάντε κλικ για να επεξεργαστείτε τον τίτλο υποδείγματος</a:t>
            </a:r>
            <a:endParaRPr lang="el-GR" dirty="0"/>
          </a:p>
        </p:txBody>
      </p:sp>
      <p:sp>
        <p:nvSpPr>
          <p:cNvPr id="3" name="Θέση περιεχομένου 2">
            <a:extLst>
              <a:ext uri="{FF2B5EF4-FFF2-40B4-BE49-F238E27FC236}">
                <a16:creationId xmlns:a16="http://schemas.microsoft.com/office/drawing/2014/main" xmlns="" id="{A22238F2-C6EC-476F-8371-119AECBA5622}"/>
              </a:ext>
            </a:extLst>
          </p:cNvPr>
          <p:cNvSpPr>
            <a:spLocks noGrp="1"/>
          </p:cNvSpPr>
          <p:nvPr userDrawn="1">
            <p:ph sz="half" idx="1"/>
          </p:nvPr>
        </p:nvSpPr>
        <p:spPr>
          <a:xfrm>
            <a:off x="906843" y="3429050"/>
            <a:ext cx="4522314" cy="2762949"/>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8" name="Θέση υποσέλιδου 7">
            <a:extLst>
              <a:ext uri="{FF2B5EF4-FFF2-40B4-BE49-F238E27FC236}">
                <a16:creationId xmlns:a16="http://schemas.microsoft.com/office/drawing/2014/main" xmlns="" id="{C9E47D86-FD0D-44D0-9B7F-9EDEBD11F9D6}"/>
              </a:ext>
            </a:extLst>
          </p:cNvPr>
          <p:cNvSpPr>
            <a:spLocks noGrp="1"/>
          </p:cNvSpPr>
          <p:nvPr userDrawn="1">
            <p:ph type="ftr" sz="quarter" idx="10"/>
          </p:nvPr>
        </p:nvSpPr>
        <p:spPr/>
        <p:txBody>
          <a:bodyPr rtlCol="0"/>
          <a:lstStyle>
            <a:lvl1pPr>
              <a:defRPr>
                <a:solidFill>
                  <a:schemeClr val="tx1">
                    <a:lumMod val="75000"/>
                    <a:lumOff val="25000"/>
                  </a:schemeClr>
                </a:solidFill>
              </a:defRPr>
            </a:lvl1pPr>
          </a:lstStyle>
          <a:p>
            <a:pPr rtl="0"/>
            <a:r>
              <a:rPr lang="el-GR"/>
              <a:t>Προσθέστε υποσέλιδο</a:t>
            </a:r>
            <a:endParaRPr lang="el-GR" dirty="0"/>
          </a:p>
        </p:txBody>
      </p:sp>
      <p:sp>
        <p:nvSpPr>
          <p:cNvPr id="9" name="Θέση αριθμού διαφάνειας 8">
            <a:extLst>
              <a:ext uri="{FF2B5EF4-FFF2-40B4-BE49-F238E27FC236}">
                <a16:creationId xmlns:a16="http://schemas.microsoft.com/office/drawing/2014/main" xmlns="" id="{0A29F8B3-4723-4928-83E5-76C29D05F2FE}"/>
              </a:ext>
            </a:extLst>
          </p:cNvPr>
          <p:cNvSpPr>
            <a:spLocks noGrp="1"/>
          </p:cNvSpPr>
          <p:nvPr userDrawn="1">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smtClean="0"/>
              <a:pPr/>
              <a:t>‹#›</a:t>
            </a:fld>
            <a:endParaRPr lang="el-GR" dirty="0"/>
          </a:p>
        </p:txBody>
      </p:sp>
      <p:sp>
        <p:nvSpPr>
          <p:cNvPr id="6" name="Θέση κειμένου 5">
            <a:extLst>
              <a:ext uri="{FF2B5EF4-FFF2-40B4-BE49-F238E27FC236}">
                <a16:creationId xmlns:a16="http://schemas.microsoft.com/office/drawing/2014/main" xmlns="" id="{7867C73D-EE16-41D1-B7CE-A35C765E3B8D}"/>
              </a:ext>
            </a:extLst>
          </p:cNvPr>
          <p:cNvSpPr>
            <a:spLocks noGrp="1"/>
          </p:cNvSpPr>
          <p:nvPr userDrawn="1">
            <p:ph type="body" sz="quarter" idx="12"/>
          </p:nvPr>
        </p:nvSpPr>
        <p:spPr>
          <a:xfrm>
            <a:off x="6774740" y="3429000"/>
            <a:ext cx="4522407" cy="2762250"/>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19" name="Θέση κειμένου 18">
            <a:extLst>
              <a:ext uri="{FF2B5EF4-FFF2-40B4-BE49-F238E27FC236}">
                <a16:creationId xmlns:a16="http://schemas.microsoft.com/office/drawing/2014/main" xmlns="" id="{FEF984BB-176D-4924-ADAD-52FBC95B07B2}"/>
              </a:ext>
            </a:extLst>
          </p:cNvPr>
          <p:cNvSpPr>
            <a:spLocks noGrp="1"/>
          </p:cNvSpPr>
          <p:nvPr>
            <p:ph type="body" sz="quarter" idx="13" hasCustomPrompt="1"/>
          </p:nvPr>
        </p:nvSpPr>
        <p:spPr>
          <a:xfrm>
            <a:off x="906463" y="2278063"/>
            <a:ext cx="4522787" cy="885825"/>
          </a:xfrm>
        </p:spPr>
        <p:txBody>
          <a:bodyPr rtlCol="0" anchor="ctr"/>
          <a:lstStyle>
            <a:lvl1pPr marL="0" indent="0">
              <a:buNone/>
              <a:defRPr sz="8000" b="1">
                <a:latin typeface="+mj-lt"/>
              </a:defRPr>
            </a:lvl1pPr>
            <a:lvl2pPr marL="266700" indent="0">
              <a:buNone/>
              <a:defRPr sz="8000">
                <a:latin typeface="+mj-lt"/>
              </a:defRPr>
            </a:lvl2pPr>
            <a:lvl3pPr marL="542925" indent="0">
              <a:buNone/>
              <a:defRPr sz="8000">
                <a:latin typeface="+mj-lt"/>
              </a:defRPr>
            </a:lvl3pPr>
            <a:lvl4pPr marL="809625" indent="0">
              <a:buNone/>
              <a:defRPr sz="8000">
                <a:latin typeface="+mj-lt"/>
              </a:defRPr>
            </a:lvl4pPr>
            <a:lvl5pPr marL="1076325" indent="0">
              <a:buNone/>
              <a:defRPr sz="8000">
                <a:latin typeface="+mj-lt"/>
              </a:defRPr>
            </a:lvl5pPr>
          </a:lstStyle>
          <a:p>
            <a:pPr lvl="0" rtl="0"/>
            <a:r>
              <a:rPr lang="el-GR" dirty="0"/>
              <a:t>1</a:t>
            </a:r>
          </a:p>
        </p:txBody>
      </p:sp>
      <p:sp>
        <p:nvSpPr>
          <p:cNvPr id="21" name="Θέση κειμένου 20">
            <a:extLst>
              <a:ext uri="{FF2B5EF4-FFF2-40B4-BE49-F238E27FC236}">
                <a16:creationId xmlns:a16="http://schemas.microsoft.com/office/drawing/2014/main" xmlns="" id="{C59BE1D7-885A-4749-99BA-6909D64AFA4A}"/>
              </a:ext>
            </a:extLst>
          </p:cNvPr>
          <p:cNvSpPr>
            <a:spLocks noGrp="1"/>
          </p:cNvSpPr>
          <p:nvPr>
            <p:ph type="body" sz="quarter" idx="14" hasCustomPrompt="1"/>
          </p:nvPr>
        </p:nvSpPr>
        <p:spPr>
          <a:xfrm>
            <a:off x="6762750" y="2278063"/>
            <a:ext cx="4522787" cy="885825"/>
          </a:xfrm>
        </p:spPr>
        <p:txBody>
          <a:bodyPr rtlCol="0" anchor="ctr"/>
          <a:lstStyle>
            <a:lvl1pPr marL="0" indent="0">
              <a:buNone/>
              <a:defRPr sz="8000" b="1" i="0">
                <a:latin typeface="+mj-lt"/>
              </a:defRPr>
            </a:lvl1pPr>
          </a:lstStyle>
          <a:p>
            <a:pPr lvl="0" rtl="0"/>
            <a:r>
              <a:rPr lang="el-GR" dirty="0"/>
              <a:t>2</a:t>
            </a:r>
          </a:p>
        </p:txBody>
      </p:sp>
    </p:spTree>
    <p:extLst>
      <p:ext uri="{BB962C8B-B14F-4D97-AF65-F5344CB8AC3E}">
        <p14:creationId xmlns:p14="http://schemas.microsoft.com/office/powerpoint/2010/main" val="3176449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F288DD7-6DAF-436D-B04A-EBCCAA36917C}"/>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l-GR"/>
              <a:t>Κάντε κλικ για να επεξεργαστείτε τον τίτλο υποδείγματος</a:t>
            </a:r>
            <a:endParaRPr lang="el-GR" dirty="0"/>
          </a:p>
        </p:txBody>
      </p:sp>
      <p:sp>
        <p:nvSpPr>
          <p:cNvPr id="3" name="Θέση κειμένου 2">
            <a:extLst>
              <a:ext uri="{FF2B5EF4-FFF2-40B4-BE49-F238E27FC236}">
                <a16:creationId xmlns:a16="http://schemas.microsoft.com/office/drawing/2014/main" xmlns="" id="{9322B50D-6A7D-41C6-BA57-613BC231DF36}"/>
              </a:ext>
            </a:extLst>
          </p:cNvPr>
          <p:cNvSpPr>
            <a:spLocks noGrp="1"/>
          </p:cNvSpPr>
          <p:nvPr>
            <p:ph type="body" idx="1"/>
          </p:nvPr>
        </p:nvSpPr>
        <p:spPr>
          <a:xfrm>
            <a:off x="432000" y="1152000"/>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a:t>Στυλ κειμένου υποδείγματος</a:t>
            </a:r>
          </a:p>
        </p:txBody>
      </p:sp>
      <p:sp>
        <p:nvSpPr>
          <p:cNvPr id="4" name="Θέση περιεχομένου 3">
            <a:extLst>
              <a:ext uri="{FF2B5EF4-FFF2-40B4-BE49-F238E27FC236}">
                <a16:creationId xmlns:a16="http://schemas.microsoft.com/office/drawing/2014/main" xmlns="" id="{9FD584DA-F775-47B8-A1D7-6556AD5FCBD2}"/>
              </a:ext>
            </a:extLst>
          </p:cNvPr>
          <p:cNvSpPr>
            <a:spLocks noGrp="1"/>
          </p:cNvSpPr>
          <p:nvPr>
            <p:ph sz="half" idx="2"/>
          </p:nvPr>
        </p:nvSpPr>
        <p:spPr>
          <a:xfrm>
            <a:off x="432000" y="1584000"/>
            <a:ext cx="5472000" cy="4608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10" name="Θέση υποσέλιδου 9">
            <a:extLst>
              <a:ext uri="{FF2B5EF4-FFF2-40B4-BE49-F238E27FC236}">
                <a16:creationId xmlns:a16="http://schemas.microsoft.com/office/drawing/2014/main" xmlns="" id="{9337FD81-6DFD-43B7-A7D9-59E45ECDF39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dirty="0"/>
              <a:t>Προσθέστε υποσέλιδο</a:t>
            </a:r>
          </a:p>
        </p:txBody>
      </p:sp>
      <p:sp>
        <p:nvSpPr>
          <p:cNvPr id="11" name="Σύμβολο κράτησης θέσης αριθμού διαφάνειας 10">
            <a:extLst>
              <a:ext uri="{FF2B5EF4-FFF2-40B4-BE49-F238E27FC236}">
                <a16:creationId xmlns:a16="http://schemas.microsoft.com/office/drawing/2014/main" xmlns="" id="{F17B7460-0559-435A-9C2F-1B12BC6CE184}"/>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smtClean="0"/>
              <a:pPr/>
              <a:t>‹#›</a:t>
            </a:fld>
            <a:endParaRPr lang="el-GR" dirty="0"/>
          </a:p>
        </p:txBody>
      </p:sp>
      <p:sp>
        <p:nvSpPr>
          <p:cNvPr id="8" name="Θέση κειμένου 7">
            <a:extLst>
              <a:ext uri="{FF2B5EF4-FFF2-40B4-BE49-F238E27FC236}">
                <a16:creationId xmlns:a16="http://schemas.microsoft.com/office/drawing/2014/main" xmlns="" id="{DF0A5256-B267-47DA-858A-0F3867CB6139}"/>
              </a:ext>
            </a:extLst>
          </p:cNvPr>
          <p:cNvSpPr>
            <a:spLocks noGrp="1"/>
          </p:cNvSpPr>
          <p:nvPr>
            <p:ph type="body" sz="quarter" idx="12"/>
          </p:nvPr>
        </p:nvSpPr>
        <p:spPr>
          <a:xfrm>
            <a:off x="6299887" y="1584325"/>
            <a:ext cx="5472113" cy="4606925"/>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12" name="Θέση κειμένου 11">
            <a:extLst>
              <a:ext uri="{FF2B5EF4-FFF2-40B4-BE49-F238E27FC236}">
                <a16:creationId xmlns:a16="http://schemas.microsoft.com/office/drawing/2014/main" xmlns="" id="{78A963F8-6F6E-440E-B3B3-DDE13C083A36}"/>
              </a:ext>
            </a:extLst>
          </p:cNvPr>
          <p:cNvSpPr>
            <a:spLocks noGrp="1"/>
          </p:cNvSpPr>
          <p:nvPr>
            <p:ph type="body" sz="quarter" idx="13"/>
          </p:nvPr>
        </p:nvSpPr>
        <p:spPr>
          <a:xfrm>
            <a:off x="6300000" y="1152525"/>
            <a:ext cx="5472000" cy="358775"/>
          </a:xfrm>
        </p:spPr>
        <p:txBody>
          <a:bodyPr rtlCol="0"/>
          <a:lstStyle>
            <a:lvl1pPr marL="0" indent="0">
              <a:buNone/>
              <a:defRPr sz="2400" b="1"/>
            </a:lvl1pPr>
          </a:lstStyle>
          <a:p>
            <a:pPr lvl="0" rtl="0"/>
            <a:r>
              <a:rPr lang="el-GR"/>
              <a:t>Στυλ κειμένου υποδείγματος</a:t>
            </a:r>
          </a:p>
        </p:txBody>
      </p:sp>
    </p:spTree>
    <p:extLst>
      <p:ext uri="{BB962C8B-B14F-4D97-AF65-F5344CB8AC3E}">
        <p14:creationId xmlns:p14="http://schemas.microsoft.com/office/powerpoint/2010/main" val="2139098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 στήλες σε πλαίσι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l-GR"/>
              <a:t>Κάντε κλικ για να επεξεργαστείτε τον τίτλο υποδείγματος</a:t>
            </a:r>
            <a:endParaRPr lang="el-GR" dirty="0"/>
          </a:p>
        </p:txBody>
      </p:sp>
      <p:sp>
        <p:nvSpPr>
          <p:cNvPr id="3" name="Θέση περιεχομένου 2">
            <a:extLst>
              <a:ext uri="{FF2B5EF4-FFF2-40B4-BE49-F238E27FC236}">
                <a16:creationId xmlns:a16="http://schemas.microsoft.com/office/drawing/2014/main" xmlns="" id="{B1948E38-8FB0-4E51-A01C-C88794372E50}"/>
              </a:ext>
            </a:extLst>
          </p:cNvPr>
          <p:cNvSpPr>
            <a:spLocks noGrp="1"/>
          </p:cNvSpPr>
          <p:nvPr>
            <p:ph idx="1"/>
          </p:nvPr>
        </p:nvSpPr>
        <p:spPr>
          <a:xfrm>
            <a:off x="744396" y="2463936"/>
            <a:ext cx="3726003" cy="3314545"/>
          </a:xfrm>
          <a:prstGeom prst="rightArrowCallout">
            <a:avLst>
              <a:gd name="adj1" fmla="val 50000"/>
              <a:gd name="adj2" fmla="val 25000"/>
              <a:gd name="adj3" fmla="val 15421"/>
              <a:gd name="adj4" fmla="val 80487"/>
            </a:avLst>
          </a:prstGeom>
          <a:solidFill>
            <a:schemeClr val="bg1">
              <a:lumMod val="95000"/>
            </a:schemeClr>
          </a:solidFill>
        </p:spPr>
        <p:txBody>
          <a:bodyPr lIns="180000" tIns="180000" rIns="180000"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7" name="Θέση υποσέλιδου 6">
            <a:extLst>
              <a:ext uri="{FF2B5EF4-FFF2-40B4-BE49-F238E27FC236}">
                <a16:creationId xmlns:a16="http://schemas.microsoft.com/office/drawing/2014/main" xmlns=""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dirty="0"/>
              <a:t>Προσθέστε υποσέλιδο</a:t>
            </a:r>
          </a:p>
        </p:txBody>
      </p:sp>
      <p:sp>
        <p:nvSpPr>
          <p:cNvPr id="8" name="Σύμβολο κράτησης αριθμού διαφάνειας 7">
            <a:extLst>
              <a:ext uri="{FF2B5EF4-FFF2-40B4-BE49-F238E27FC236}">
                <a16:creationId xmlns:a16="http://schemas.microsoft.com/office/drawing/2014/main" xmlns=""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smtClean="0"/>
              <a:pPr/>
              <a:t>‹#›</a:t>
            </a:fld>
            <a:endParaRPr lang="el-GR" dirty="0"/>
          </a:p>
        </p:txBody>
      </p:sp>
      <p:sp>
        <p:nvSpPr>
          <p:cNvPr id="5" name="Θέση κειμένου 4">
            <a:extLst>
              <a:ext uri="{FF2B5EF4-FFF2-40B4-BE49-F238E27FC236}">
                <a16:creationId xmlns:a16="http://schemas.microsoft.com/office/drawing/2014/main" xmlns="" id="{16A38E24-EB1C-472F-B631-5DF32F9C4CF5}"/>
              </a:ext>
            </a:extLst>
          </p:cNvPr>
          <p:cNvSpPr>
            <a:spLocks noGrp="1"/>
          </p:cNvSpPr>
          <p:nvPr>
            <p:ph type="body" sz="quarter" idx="12"/>
          </p:nvPr>
        </p:nvSpPr>
        <p:spPr>
          <a:xfrm>
            <a:off x="4613985" y="2463801"/>
            <a:ext cx="3726469" cy="3314200"/>
          </a:xfrm>
          <a:prstGeom prst="rightArrowCallout">
            <a:avLst>
              <a:gd name="adj1" fmla="val 50000"/>
              <a:gd name="adj2" fmla="val 25000"/>
              <a:gd name="adj3" fmla="val 16186"/>
              <a:gd name="adj4" fmla="val 80493"/>
            </a:avLst>
          </a:prstGeom>
          <a:solidFill>
            <a:schemeClr val="bg1">
              <a:lumMod val="95000"/>
            </a:schemeClr>
          </a:solidFill>
        </p:spPr>
        <p:txBody>
          <a:bodyPr lIns="180000" tIns="180000" rIns="180000"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11" name="Θέση κειμένου 10">
            <a:extLst>
              <a:ext uri="{FF2B5EF4-FFF2-40B4-BE49-F238E27FC236}">
                <a16:creationId xmlns:a16="http://schemas.microsoft.com/office/drawing/2014/main" xmlns="" id="{5B4A252E-78C9-4F76-98A4-A4B580AD072A}"/>
              </a:ext>
            </a:extLst>
          </p:cNvPr>
          <p:cNvSpPr>
            <a:spLocks noGrp="1"/>
          </p:cNvSpPr>
          <p:nvPr>
            <p:ph type="body" sz="quarter" idx="13"/>
          </p:nvPr>
        </p:nvSpPr>
        <p:spPr>
          <a:xfrm>
            <a:off x="8483985" y="2463801"/>
            <a:ext cx="2963619" cy="3314200"/>
          </a:xfrm>
          <a:prstGeom prst="rect">
            <a:avLst/>
          </a:prstGeom>
          <a:solidFill>
            <a:schemeClr val="bg1">
              <a:lumMod val="95000"/>
            </a:schemeClr>
          </a:solidFill>
        </p:spPr>
        <p:txBody>
          <a:bodyPr lIns="180000" tIns="180000" rIns="180000"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9" name="Θέση κειμένου 8">
            <a:extLst>
              <a:ext uri="{FF2B5EF4-FFF2-40B4-BE49-F238E27FC236}">
                <a16:creationId xmlns:a16="http://schemas.microsoft.com/office/drawing/2014/main" xmlns="" id="{F8E9D1B9-1C3A-4397-B3B4-9A921D64159E}"/>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Δευτερεύουσα κεφαλίδα</a:t>
            </a:r>
          </a:p>
        </p:txBody>
      </p:sp>
      <p:sp>
        <p:nvSpPr>
          <p:cNvPr id="6" name="Θέση κειμένου 5">
            <a:extLst>
              <a:ext uri="{FF2B5EF4-FFF2-40B4-BE49-F238E27FC236}">
                <a16:creationId xmlns:a16="http://schemas.microsoft.com/office/drawing/2014/main" xmlns="" id="{1B4F049D-3C57-44BB-ACE2-1363AF36D9EF}"/>
              </a:ext>
            </a:extLst>
          </p:cNvPr>
          <p:cNvSpPr>
            <a:spLocks noGrp="1"/>
          </p:cNvSpPr>
          <p:nvPr>
            <p:ph type="body" sz="quarter" idx="27" hasCustomPrompt="1"/>
          </p:nvPr>
        </p:nvSpPr>
        <p:spPr>
          <a:xfrm>
            <a:off x="744236" y="1647240"/>
            <a:ext cx="2975578" cy="648000"/>
          </a:xfrm>
          <a:ln>
            <a:solidFill>
              <a:schemeClr val="accent1"/>
            </a:solidFill>
          </a:ln>
        </p:spPr>
        <p:txBody>
          <a:bodyPr tIns="108000" rtlCol="0" anchor="t"/>
          <a:lstStyle>
            <a:lvl1pPr marL="0" indent="0" algn="ctr">
              <a:buNone/>
              <a:defRPr>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el-GR" dirty="0"/>
              <a:t>Τίτλος ενότητας 1</a:t>
            </a:r>
          </a:p>
        </p:txBody>
      </p:sp>
      <p:sp>
        <p:nvSpPr>
          <p:cNvPr id="12" name="Θέση κειμένου 11">
            <a:extLst>
              <a:ext uri="{FF2B5EF4-FFF2-40B4-BE49-F238E27FC236}">
                <a16:creationId xmlns:a16="http://schemas.microsoft.com/office/drawing/2014/main" xmlns="" id="{FB9B793F-A64B-475C-96F3-FB40100E01E4}"/>
              </a:ext>
            </a:extLst>
          </p:cNvPr>
          <p:cNvSpPr>
            <a:spLocks noGrp="1"/>
          </p:cNvSpPr>
          <p:nvPr>
            <p:ph type="body" sz="quarter" idx="28" hasCustomPrompt="1"/>
          </p:nvPr>
        </p:nvSpPr>
        <p:spPr>
          <a:xfrm>
            <a:off x="4608336" y="1647040"/>
            <a:ext cx="2975578" cy="648000"/>
          </a:xfrm>
          <a:ln>
            <a:solidFill>
              <a:schemeClr val="accent2"/>
            </a:solidFill>
          </a:ln>
        </p:spPr>
        <p:txBody>
          <a:bodyPr tIns="108000" rtlCol="0" anchor="t"/>
          <a:lstStyle>
            <a:lvl1pPr marL="0" indent="0" algn="ctr">
              <a:buNone/>
              <a:defRPr>
                <a:latin typeface="+mj-lt"/>
              </a:defRPr>
            </a:lvl1pPr>
          </a:lstStyle>
          <a:p>
            <a:pPr lvl="0" rtl="0"/>
            <a:r>
              <a:rPr lang="el-GR" dirty="0"/>
              <a:t>Τίτλος ενότητας 2</a:t>
            </a:r>
          </a:p>
        </p:txBody>
      </p:sp>
      <p:sp>
        <p:nvSpPr>
          <p:cNvPr id="14" name="Θέση κειμένου 13">
            <a:extLst>
              <a:ext uri="{FF2B5EF4-FFF2-40B4-BE49-F238E27FC236}">
                <a16:creationId xmlns:a16="http://schemas.microsoft.com/office/drawing/2014/main" xmlns="" id="{0EF53567-5287-43FB-B07E-A12F3AEEDB98}"/>
              </a:ext>
            </a:extLst>
          </p:cNvPr>
          <p:cNvSpPr>
            <a:spLocks noGrp="1"/>
          </p:cNvSpPr>
          <p:nvPr>
            <p:ph type="body" sz="quarter" idx="29" hasCustomPrompt="1"/>
          </p:nvPr>
        </p:nvSpPr>
        <p:spPr>
          <a:xfrm>
            <a:off x="8483986" y="1647240"/>
            <a:ext cx="2975578" cy="648000"/>
          </a:xfrm>
          <a:ln>
            <a:solidFill>
              <a:schemeClr val="accent3"/>
            </a:solidFill>
          </a:ln>
        </p:spPr>
        <p:txBody>
          <a:bodyPr tIns="108000" rtlCol="0" anchor="t"/>
          <a:lstStyle>
            <a:lvl1pPr marL="0" indent="0" algn="ctr">
              <a:buNone/>
              <a:defRPr>
                <a:latin typeface="+mj-lt"/>
              </a:defRPr>
            </a:lvl1pPr>
          </a:lstStyle>
          <a:p>
            <a:pPr lvl="0" rtl="0"/>
            <a:r>
              <a:rPr lang="el-GR" dirty="0"/>
              <a:t>Τίτλος ενότητας 3</a:t>
            </a:r>
          </a:p>
        </p:txBody>
      </p:sp>
    </p:spTree>
    <p:extLst>
      <p:ext uri="{BB962C8B-B14F-4D97-AF65-F5344CB8AC3E}">
        <p14:creationId xmlns:p14="http://schemas.microsoft.com/office/powerpoint/2010/main" val="3755733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Λωρίδα χρόν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l-GR"/>
              <a:t>Κάντε κλικ για να επεξεργαστείτε τον τίτλο υποδείγματος</a:t>
            </a:r>
            <a:endParaRPr lang="el-GR" dirty="0"/>
          </a:p>
        </p:txBody>
      </p:sp>
      <p:sp>
        <p:nvSpPr>
          <p:cNvPr id="6" name="Σύμβολο κράτησης θέσης υποσέλιδου 5">
            <a:extLst>
              <a:ext uri="{FF2B5EF4-FFF2-40B4-BE49-F238E27FC236}">
                <a16:creationId xmlns:a16="http://schemas.microsoft.com/office/drawing/2014/main" xmlns=""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a:t>Προσθέστε υποσέλιδο</a:t>
            </a:r>
            <a:endParaRPr lang="el-GR" dirty="0"/>
          </a:p>
        </p:txBody>
      </p:sp>
      <p:sp>
        <p:nvSpPr>
          <p:cNvPr id="7" name="Θέση αριθμού διαφάνειας 6">
            <a:extLst>
              <a:ext uri="{FF2B5EF4-FFF2-40B4-BE49-F238E27FC236}">
                <a16:creationId xmlns:a16="http://schemas.microsoft.com/office/drawing/2014/main" xmlns=""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smtClean="0"/>
              <a:pPr/>
              <a:t>‹#›</a:t>
            </a:fld>
            <a:endParaRPr lang="el-GR" dirty="0"/>
          </a:p>
        </p:txBody>
      </p:sp>
      <p:sp>
        <p:nvSpPr>
          <p:cNvPr id="13" name="Θέση κειμένου 8">
            <a:extLst>
              <a:ext uri="{FF2B5EF4-FFF2-40B4-BE49-F238E27FC236}">
                <a16:creationId xmlns:a16="http://schemas.microsoft.com/office/drawing/2014/main" xmlns="" id="{37BBBFC2-32EB-4335-9980-A7CF236703B3}"/>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Δευτερεύουσα κεφαλίδα</a:t>
            </a:r>
          </a:p>
        </p:txBody>
      </p:sp>
      <p:cxnSp>
        <p:nvCxnSpPr>
          <p:cNvPr id="15" name="Ευθύγραμμο βέλος σύνδεσης 14">
            <a:extLst>
              <a:ext uri="{FF2B5EF4-FFF2-40B4-BE49-F238E27FC236}">
                <a16:creationId xmlns:a16="http://schemas.microsoft.com/office/drawing/2014/main" xmlns="" id="{52158F80-0C1A-4B9E-9335-A5A0015187F7}"/>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Θέση κειμένου 10">
            <a:extLst>
              <a:ext uri="{FF2B5EF4-FFF2-40B4-BE49-F238E27FC236}">
                <a16:creationId xmlns:a16="http://schemas.microsoft.com/office/drawing/2014/main" xmlns="" id="{723DA611-B88C-4D7E-82A4-5E4CA9DC2EA3}"/>
              </a:ext>
            </a:extLst>
          </p:cNvPr>
          <p:cNvSpPr>
            <a:spLocks noGrp="1"/>
          </p:cNvSpPr>
          <p:nvPr>
            <p:ph type="body" sz="quarter" idx="33" hasCustomPrompt="1"/>
          </p:nvPr>
        </p:nvSpPr>
        <p:spPr>
          <a:xfrm>
            <a:off x="4129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el-GR" dirty="0"/>
              <a:t>Έτος</a:t>
            </a:r>
          </a:p>
        </p:txBody>
      </p:sp>
      <p:sp>
        <p:nvSpPr>
          <p:cNvPr id="17" name="Θέση κειμένου 10">
            <a:extLst>
              <a:ext uri="{FF2B5EF4-FFF2-40B4-BE49-F238E27FC236}">
                <a16:creationId xmlns:a16="http://schemas.microsoft.com/office/drawing/2014/main" xmlns="" id="{180A0FA4-75CD-4A61-AA79-9C3C5F97ED8C}"/>
              </a:ext>
            </a:extLst>
          </p:cNvPr>
          <p:cNvSpPr>
            <a:spLocks noGrp="1"/>
          </p:cNvSpPr>
          <p:nvPr>
            <p:ph type="body" sz="quarter" idx="34" hasCustomPrompt="1"/>
          </p:nvPr>
        </p:nvSpPr>
        <p:spPr>
          <a:xfrm>
            <a:off x="431799"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21" name="Θέση κειμένου 10">
            <a:extLst>
              <a:ext uri="{FF2B5EF4-FFF2-40B4-BE49-F238E27FC236}">
                <a16:creationId xmlns:a16="http://schemas.microsoft.com/office/drawing/2014/main" xmlns="" id="{EBB89A53-1B07-4560-B98E-03BECDB832C9}"/>
              </a:ext>
            </a:extLst>
          </p:cNvPr>
          <p:cNvSpPr>
            <a:spLocks noGrp="1"/>
          </p:cNvSpPr>
          <p:nvPr>
            <p:ph type="body" sz="quarter" idx="35" hasCustomPrompt="1"/>
          </p:nvPr>
        </p:nvSpPr>
        <p:spPr>
          <a:xfrm>
            <a:off x="903816"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22" name="Θέση κειμένου 10">
            <a:extLst>
              <a:ext uri="{FF2B5EF4-FFF2-40B4-BE49-F238E27FC236}">
                <a16:creationId xmlns:a16="http://schemas.microsoft.com/office/drawing/2014/main" xmlns="" id="{22D34AD8-D83D-4409-A418-C00840A085AC}"/>
              </a:ext>
            </a:extLst>
          </p:cNvPr>
          <p:cNvSpPr>
            <a:spLocks noGrp="1"/>
          </p:cNvSpPr>
          <p:nvPr>
            <p:ph type="body" sz="quarter" idx="36" hasCustomPrompt="1"/>
          </p:nvPr>
        </p:nvSpPr>
        <p:spPr>
          <a:xfrm>
            <a:off x="1375833"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25" name="Θέση κειμένου 10">
            <a:extLst>
              <a:ext uri="{FF2B5EF4-FFF2-40B4-BE49-F238E27FC236}">
                <a16:creationId xmlns:a16="http://schemas.microsoft.com/office/drawing/2014/main" xmlns="" id="{3EAA6A46-63F3-49A5-8E0B-758176E4429D}"/>
              </a:ext>
            </a:extLst>
          </p:cNvPr>
          <p:cNvSpPr>
            <a:spLocks noGrp="1"/>
          </p:cNvSpPr>
          <p:nvPr>
            <p:ph type="body" sz="quarter" idx="37" hasCustomPrompt="1"/>
          </p:nvPr>
        </p:nvSpPr>
        <p:spPr>
          <a:xfrm>
            <a:off x="1847850"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26" name="Θέση κειμένου 10">
            <a:extLst>
              <a:ext uri="{FF2B5EF4-FFF2-40B4-BE49-F238E27FC236}">
                <a16:creationId xmlns:a16="http://schemas.microsoft.com/office/drawing/2014/main" xmlns="" id="{BB051A6E-4868-4F3F-93DB-AD07020E9344}"/>
              </a:ext>
            </a:extLst>
          </p:cNvPr>
          <p:cNvSpPr>
            <a:spLocks noGrp="1"/>
          </p:cNvSpPr>
          <p:nvPr>
            <p:ph type="body" sz="quarter" idx="38" hasCustomPrompt="1"/>
          </p:nvPr>
        </p:nvSpPr>
        <p:spPr>
          <a:xfrm>
            <a:off x="60771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el-GR" dirty="0"/>
              <a:t>Έτος</a:t>
            </a:r>
          </a:p>
        </p:txBody>
      </p:sp>
      <p:sp>
        <p:nvSpPr>
          <p:cNvPr id="28" name="Θέση κειμένου 10">
            <a:extLst>
              <a:ext uri="{FF2B5EF4-FFF2-40B4-BE49-F238E27FC236}">
                <a16:creationId xmlns:a16="http://schemas.microsoft.com/office/drawing/2014/main" xmlns="" id="{61519886-189E-4C69-AEED-FD9BDD3E567B}"/>
              </a:ext>
            </a:extLst>
          </p:cNvPr>
          <p:cNvSpPr>
            <a:spLocks noGrp="1"/>
          </p:cNvSpPr>
          <p:nvPr>
            <p:ph type="body" sz="quarter" idx="39" hasCustomPrompt="1"/>
          </p:nvPr>
        </p:nvSpPr>
        <p:spPr>
          <a:xfrm>
            <a:off x="2319867"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30" name="Θέση κειμένου 10">
            <a:extLst>
              <a:ext uri="{FF2B5EF4-FFF2-40B4-BE49-F238E27FC236}">
                <a16:creationId xmlns:a16="http://schemas.microsoft.com/office/drawing/2014/main" xmlns="" id="{0F084DDF-04EE-46A9-9F77-D5FD94D1B543}"/>
              </a:ext>
            </a:extLst>
          </p:cNvPr>
          <p:cNvSpPr>
            <a:spLocks noGrp="1"/>
          </p:cNvSpPr>
          <p:nvPr>
            <p:ph type="body" sz="quarter" idx="40" hasCustomPrompt="1"/>
          </p:nvPr>
        </p:nvSpPr>
        <p:spPr>
          <a:xfrm>
            <a:off x="2791884"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31" name="Θέση κειμένου 10">
            <a:extLst>
              <a:ext uri="{FF2B5EF4-FFF2-40B4-BE49-F238E27FC236}">
                <a16:creationId xmlns:a16="http://schemas.microsoft.com/office/drawing/2014/main" xmlns="" id="{743DE8AB-BF74-4CC9-AD19-8BBBF44867AF}"/>
              </a:ext>
            </a:extLst>
          </p:cNvPr>
          <p:cNvSpPr>
            <a:spLocks noGrp="1"/>
          </p:cNvSpPr>
          <p:nvPr>
            <p:ph type="body" sz="quarter" idx="41" hasCustomPrompt="1"/>
          </p:nvPr>
        </p:nvSpPr>
        <p:spPr>
          <a:xfrm>
            <a:off x="3263901"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32" name="Θέση κειμένου 10">
            <a:extLst>
              <a:ext uri="{FF2B5EF4-FFF2-40B4-BE49-F238E27FC236}">
                <a16:creationId xmlns:a16="http://schemas.microsoft.com/office/drawing/2014/main" xmlns="" id="{2ECC5C24-2CE5-491E-89DC-F9C5AE98B067}"/>
              </a:ext>
            </a:extLst>
          </p:cNvPr>
          <p:cNvSpPr>
            <a:spLocks noGrp="1"/>
          </p:cNvSpPr>
          <p:nvPr>
            <p:ph type="body" sz="quarter" idx="42" hasCustomPrompt="1"/>
          </p:nvPr>
        </p:nvSpPr>
        <p:spPr>
          <a:xfrm>
            <a:off x="4679952"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33" name="Θέση κειμένου 10">
            <a:extLst>
              <a:ext uri="{FF2B5EF4-FFF2-40B4-BE49-F238E27FC236}">
                <a16:creationId xmlns:a16="http://schemas.microsoft.com/office/drawing/2014/main" xmlns="" id="{ADB0F187-5781-4076-B761-264B1C683A63}"/>
              </a:ext>
            </a:extLst>
          </p:cNvPr>
          <p:cNvSpPr>
            <a:spLocks noGrp="1"/>
          </p:cNvSpPr>
          <p:nvPr>
            <p:ph type="body" sz="quarter" idx="43" hasCustomPrompt="1"/>
          </p:nvPr>
        </p:nvSpPr>
        <p:spPr>
          <a:xfrm>
            <a:off x="3735918"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34" name="Θέση κειμένου 10">
            <a:extLst>
              <a:ext uri="{FF2B5EF4-FFF2-40B4-BE49-F238E27FC236}">
                <a16:creationId xmlns:a16="http://schemas.microsoft.com/office/drawing/2014/main" xmlns="" id="{B2E776B2-D388-4243-80AE-BD8AF47C8AAB}"/>
              </a:ext>
            </a:extLst>
          </p:cNvPr>
          <p:cNvSpPr>
            <a:spLocks noGrp="1"/>
          </p:cNvSpPr>
          <p:nvPr>
            <p:ph type="body" sz="quarter" idx="44" hasCustomPrompt="1"/>
          </p:nvPr>
        </p:nvSpPr>
        <p:spPr>
          <a:xfrm>
            <a:off x="4207935"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35" name="Θέση κειμένου 10">
            <a:extLst>
              <a:ext uri="{FF2B5EF4-FFF2-40B4-BE49-F238E27FC236}">
                <a16:creationId xmlns:a16="http://schemas.microsoft.com/office/drawing/2014/main" xmlns="" id="{79F3A104-EDC0-4A25-9585-3F9F8C1022C7}"/>
              </a:ext>
            </a:extLst>
          </p:cNvPr>
          <p:cNvSpPr>
            <a:spLocks noGrp="1"/>
          </p:cNvSpPr>
          <p:nvPr>
            <p:ph type="body" sz="quarter" idx="45" hasCustomPrompt="1"/>
          </p:nvPr>
        </p:nvSpPr>
        <p:spPr>
          <a:xfrm>
            <a:off x="5151969"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36" name="Θέση κειμένου 10">
            <a:extLst>
              <a:ext uri="{FF2B5EF4-FFF2-40B4-BE49-F238E27FC236}">
                <a16:creationId xmlns:a16="http://schemas.microsoft.com/office/drawing/2014/main" xmlns="" id="{23DA3E7C-9F0E-4A57-B6EA-C01C72788E9E}"/>
              </a:ext>
            </a:extLst>
          </p:cNvPr>
          <p:cNvSpPr>
            <a:spLocks noGrp="1"/>
          </p:cNvSpPr>
          <p:nvPr>
            <p:ph type="body" sz="quarter" idx="46" hasCustomPrompt="1"/>
          </p:nvPr>
        </p:nvSpPr>
        <p:spPr>
          <a:xfrm>
            <a:off x="5623986"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37" name="Θέση κειμένου 10">
            <a:extLst>
              <a:ext uri="{FF2B5EF4-FFF2-40B4-BE49-F238E27FC236}">
                <a16:creationId xmlns:a16="http://schemas.microsoft.com/office/drawing/2014/main" xmlns="" id="{A8ABC110-DC97-4A71-9A16-67581EAC9895}"/>
              </a:ext>
            </a:extLst>
          </p:cNvPr>
          <p:cNvSpPr>
            <a:spLocks noGrp="1"/>
          </p:cNvSpPr>
          <p:nvPr>
            <p:ph type="body" sz="quarter" idx="47" hasCustomPrompt="1"/>
          </p:nvPr>
        </p:nvSpPr>
        <p:spPr>
          <a:xfrm>
            <a:off x="6095999"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38" name="Θέση κειμένου 10">
            <a:extLst>
              <a:ext uri="{FF2B5EF4-FFF2-40B4-BE49-F238E27FC236}">
                <a16:creationId xmlns:a16="http://schemas.microsoft.com/office/drawing/2014/main" xmlns="" id="{81058125-332B-41A7-BCD5-72CAE3F9F97D}"/>
              </a:ext>
            </a:extLst>
          </p:cNvPr>
          <p:cNvSpPr>
            <a:spLocks noGrp="1"/>
          </p:cNvSpPr>
          <p:nvPr>
            <p:ph type="body" sz="quarter" idx="48" hasCustomPrompt="1"/>
          </p:nvPr>
        </p:nvSpPr>
        <p:spPr>
          <a:xfrm>
            <a:off x="6568012"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39" name="Θέση κειμένου 10">
            <a:extLst>
              <a:ext uri="{FF2B5EF4-FFF2-40B4-BE49-F238E27FC236}">
                <a16:creationId xmlns:a16="http://schemas.microsoft.com/office/drawing/2014/main" xmlns="" id="{E32DE8FD-6391-4094-BAEC-CC0836CC67EB}"/>
              </a:ext>
            </a:extLst>
          </p:cNvPr>
          <p:cNvSpPr>
            <a:spLocks noGrp="1"/>
          </p:cNvSpPr>
          <p:nvPr>
            <p:ph type="body" sz="quarter" idx="49" hasCustomPrompt="1"/>
          </p:nvPr>
        </p:nvSpPr>
        <p:spPr>
          <a:xfrm>
            <a:off x="7040029"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40" name="Θέση κειμένου 10">
            <a:extLst>
              <a:ext uri="{FF2B5EF4-FFF2-40B4-BE49-F238E27FC236}">
                <a16:creationId xmlns:a16="http://schemas.microsoft.com/office/drawing/2014/main" xmlns="" id="{5C53C0F3-9308-422B-BC6E-1ACA5029027A}"/>
              </a:ext>
            </a:extLst>
          </p:cNvPr>
          <p:cNvSpPr>
            <a:spLocks noGrp="1"/>
          </p:cNvSpPr>
          <p:nvPr>
            <p:ph type="body" sz="quarter" idx="50" hasCustomPrompt="1"/>
          </p:nvPr>
        </p:nvSpPr>
        <p:spPr>
          <a:xfrm>
            <a:off x="7512046"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41" name="Θέση κειμένου 10">
            <a:extLst>
              <a:ext uri="{FF2B5EF4-FFF2-40B4-BE49-F238E27FC236}">
                <a16:creationId xmlns:a16="http://schemas.microsoft.com/office/drawing/2014/main" xmlns="" id="{06DFFA03-9EA6-4F70-9519-AB1361BAF7CE}"/>
              </a:ext>
            </a:extLst>
          </p:cNvPr>
          <p:cNvSpPr>
            <a:spLocks noGrp="1"/>
          </p:cNvSpPr>
          <p:nvPr>
            <p:ph type="body" sz="quarter" idx="51" hasCustomPrompt="1"/>
          </p:nvPr>
        </p:nvSpPr>
        <p:spPr>
          <a:xfrm>
            <a:off x="7984063"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42" name="Θέση κειμένου 10">
            <a:extLst>
              <a:ext uri="{FF2B5EF4-FFF2-40B4-BE49-F238E27FC236}">
                <a16:creationId xmlns:a16="http://schemas.microsoft.com/office/drawing/2014/main" xmlns="" id="{49CD8693-3557-4241-BB88-518160D989C4}"/>
              </a:ext>
            </a:extLst>
          </p:cNvPr>
          <p:cNvSpPr>
            <a:spLocks noGrp="1"/>
          </p:cNvSpPr>
          <p:nvPr>
            <p:ph type="body" sz="quarter" idx="52" hasCustomPrompt="1"/>
          </p:nvPr>
        </p:nvSpPr>
        <p:spPr>
          <a:xfrm>
            <a:off x="8456080"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43" name="Θέση κειμένου 10">
            <a:extLst>
              <a:ext uri="{FF2B5EF4-FFF2-40B4-BE49-F238E27FC236}">
                <a16:creationId xmlns:a16="http://schemas.microsoft.com/office/drawing/2014/main" xmlns="" id="{4884DF69-4936-4F90-BFB8-ED04A228DA22}"/>
              </a:ext>
            </a:extLst>
          </p:cNvPr>
          <p:cNvSpPr>
            <a:spLocks noGrp="1"/>
          </p:cNvSpPr>
          <p:nvPr>
            <p:ph type="body" sz="quarter" idx="53" hasCustomPrompt="1"/>
          </p:nvPr>
        </p:nvSpPr>
        <p:spPr>
          <a:xfrm>
            <a:off x="8928097"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44" name="Θέση κειμένου 10">
            <a:extLst>
              <a:ext uri="{FF2B5EF4-FFF2-40B4-BE49-F238E27FC236}">
                <a16:creationId xmlns:a16="http://schemas.microsoft.com/office/drawing/2014/main" xmlns="" id="{00804F61-8052-4AD8-8370-ED72B261BC29}"/>
              </a:ext>
            </a:extLst>
          </p:cNvPr>
          <p:cNvSpPr>
            <a:spLocks noGrp="1"/>
          </p:cNvSpPr>
          <p:nvPr>
            <p:ph type="body" sz="quarter" idx="54" hasCustomPrompt="1"/>
          </p:nvPr>
        </p:nvSpPr>
        <p:spPr>
          <a:xfrm>
            <a:off x="10344148"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45" name="Θέση κειμένου 10">
            <a:extLst>
              <a:ext uri="{FF2B5EF4-FFF2-40B4-BE49-F238E27FC236}">
                <a16:creationId xmlns:a16="http://schemas.microsoft.com/office/drawing/2014/main" xmlns="" id="{313F370F-A9EC-477E-BED7-BF4E87527420}"/>
              </a:ext>
            </a:extLst>
          </p:cNvPr>
          <p:cNvSpPr>
            <a:spLocks noGrp="1"/>
          </p:cNvSpPr>
          <p:nvPr>
            <p:ph type="body" sz="quarter" idx="55" hasCustomPrompt="1"/>
          </p:nvPr>
        </p:nvSpPr>
        <p:spPr>
          <a:xfrm>
            <a:off x="9400114"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46" name="Θέση κειμένου 10">
            <a:extLst>
              <a:ext uri="{FF2B5EF4-FFF2-40B4-BE49-F238E27FC236}">
                <a16:creationId xmlns:a16="http://schemas.microsoft.com/office/drawing/2014/main" xmlns="" id="{9E687ADD-FE6C-441E-991F-E71EA0572C32}"/>
              </a:ext>
            </a:extLst>
          </p:cNvPr>
          <p:cNvSpPr>
            <a:spLocks noGrp="1"/>
          </p:cNvSpPr>
          <p:nvPr>
            <p:ph type="body" sz="quarter" idx="56" hasCustomPrompt="1"/>
          </p:nvPr>
        </p:nvSpPr>
        <p:spPr>
          <a:xfrm>
            <a:off x="9872131"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47" name="Θέση κειμένου 10">
            <a:extLst>
              <a:ext uri="{FF2B5EF4-FFF2-40B4-BE49-F238E27FC236}">
                <a16:creationId xmlns:a16="http://schemas.microsoft.com/office/drawing/2014/main" xmlns="" id="{5E0252B4-80AE-40E9-BA32-6EDAAC625211}"/>
              </a:ext>
            </a:extLst>
          </p:cNvPr>
          <p:cNvSpPr>
            <a:spLocks noGrp="1"/>
          </p:cNvSpPr>
          <p:nvPr>
            <p:ph type="body" sz="quarter" idx="57" hasCustomPrompt="1"/>
          </p:nvPr>
        </p:nvSpPr>
        <p:spPr>
          <a:xfrm>
            <a:off x="10816165"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48" name="Θέση κειμένου 10">
            <a:extLst>
              <a:ext uri="{FF2B5EF4-FFF2-40B4-BE49-F238E27FC236}">
                <a16:creationId xmlns:a16="http://schemas.microsoft.com/office/drawing/2014/main" xmlns="" id="{8A807DF0-23B6-4B83-B3F6-8D0BE9A851F6}"/>
              </a:ext>
            </a:extLst>
          </p:cNvPr>
          <p:cNvSpPr>
            <a:spLocks noGrp="1"/>
          </p:cNvSpPr>
          <p:nvPr>
            <p:ph type="body" sz="quarter" idx="58" hasCustomPrompt="1"/>
          </p:nvPr>
        </p:nvSpPr>
        <p:spPr>
          <a:xfrm>
            <a:off x="11288182"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49" name="Θέση κειμένου 3">
            <a:extLst>
              <a:ext uri="{FF2B5EF4-FFF2-40B4-BE49-F238E27FC236}">
                <a16:creationId xmlns:a16="http://schemas.microsoft.com/office/drawing/2014/main" xmlns="" id="{F3591345-36C8-481A-AD5B-5F69B03D1710}"/>
              </a:ext>
            </a:extLst>
          </p:cNvPr>
          <p:cNvSpPr>
            <a:spLocks noGrp="1"/>
          </p:cNvSpPr>
          <p:nvPr>
            <p:ph type="body" sz="quarter" idx="59" hasCustomPrompt="1"/>
          </p:nvPr>
        </p:nvSpPr>
        <p:spPr>
          <a:xfrm>
            <a:off x="5360988" y="2190750"/>
            <a:ext cx="1793875" cy="561975"/>
          </a:xfrm>
          <a:noFill/>
          <a:ln>
            <a:noFill/>
          </a:ln>
        </p:spPr>
        <p:txBody>
          <a:bodyPr tIns="36000" rtlCol="0" anchor="t"/>
          <a:lstStyle>
            <a:lvl1pPr marL="0" indent="0" algn="ctr">
              <a:buNone/>
              <a:defRPr sz="1600" b="1">
                <a:solidFill>
                  <a:schemeClr val="tx1">
                    <a:lumMod val="75000"/>
                    <a:lumOff val="25000"/>
                  </a:schemeClr>
                </a:solidFill>
              </a:defRPr>
            </a:lvl1pPr>
          </a:lstStyle>
          <a:p>
            <a:pPr lvl="0" rtl="0"/>
            <a:r>
              <a:rPr lang="el-GR" dirty="0"/>
              <a:t>Τίτλος στοιχείου</a:t>
            </a:r>
          </a:p>
        </p:txBody>
      </p:sp>
      <p:sp>
        <p:nvSpPr>
          <p:cNvPr id="50" name="Θέση κειμένου 36">
            <a:extLst>
              <a:ext uri="{FF2B5EF4-FFF2-40B4-BE49-F238E27FC236}">
                <a16:creationId xmlns:a16="http://schemas.microsoft.com/office/drawing/2014/main" xmlns="" id="{954C0732-1924-4A1B-9272-95C51D0B36FE}"/>
              </a:ext>
            </a:extLst>
          </p:cNvPr>
          <p:cNvSpPr>
            <a:spLocks noGrp="1"/>
          </p:cNvSpPr>
          <p:nvPr>
            <p:ph type="body" sz="quarter" idx="60" hasCustomPrompt="1"/>
          </p:nvPr>
        </p:nvSpPr>
        <p:spPr>
          <a:xfrm>
            <a:off x="5395728" y="2531196"/>
            <a:ext cx="1724394" cy="185808"/>
          </a:xfrm>
          <a:solidFill>
            <a:schemeClr val="bg1">
              <a:lumMod val="95000"/>
            </a:schemeClr>
          </a:solidFill>
        </p:spPr>
        <p:txBody>
          <a:bodyPr rtlCol="0" anchor="ctr"/>
          <a:lstStyle>
            <a:lvl1pPr marL="0" indent="0" algn="ctr">
              <a:buNone/>
              <a:defRPr sz="1200">
                <a:solidFill>
                  <a:schemeClr val="tx1">
                    <a:lumMod val="75000"/>
                    <a:lumOff val="25000"/>
                  </a:schemeClr>
                </a:solidFill>
              </a:defRPr>
            </a:lvl1pPr>
          </a:lstStyle>
          <a:p>
            <a:pPr lvl="0" rtl="0"/>
            <a:r>
              <a:rPr lang="el-GR" dirty="0"/>
              <a:t>Μήνας, Έτος</a:t>
            </a:r>
          </a:p>
        </p:txBody>
      </p:sp>
    </p:spTree>
    <p:extLst>
      <p:ext uri="{BB962C8B-B14F-4D97-AF65-F5344CB8AC3E}">
        <p14:creationId xmlns:p14="http://schemas.microsoft.com/office/powerpoint/2010/main" val="9067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Μέλη ομάδας 3">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l-GR"/>
              <a:t>Κάντε κλικ για να επεξεργαστείτε τον τίτλο υποδείγματος</a:t>
            </a:r>
            <a:endParaRPr lang="el-GR" dirty="0"/>
          </a:p>
        </p:txBody>
      </p:sp>
      <p:sp>
        <p:nvSpPr>
          <p:cNvPr id="7" name="Θέση υποσέλιδου 6">
            <a:extLst>
              <a:ext uri="{FF2B5EF4-FFF2-40B4-BE49-F238E27FC236}">
                <a16:creationId xmlns:a16="http://schemas.microsoft.com/office/drawing/2014/main" xmlns=""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dirty="0"/>
              <a:t>Προσθέστε υποσέλιδο</a:t>
            </a:r>
          </a:p>
        </p:txBody>
      </p:sp>
      <p:sp>
        <p:nvSpPr>
          <p:cNvPr id="8" name="Σύμβολο κράτησης αριθμού διαφάνειας 7">
            <a:extLst>
              <a:ext uri="{FF2B5EF4-FFF2-40B4-BE49-F238E27FC236}">
                <a16:creationId xmlns:a16="http://schemas.microsoft.com/office/drawing/2014/main" xmlns=""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smtClean="0"/>
              <a:pPr/>
              <a:t>‹#›</a:t>
            </a:fld>
            <a:endParaRPr lang="el-GR" dirty="0"/>
          </a:p>
        </p:txBody>
      </p:sp>
      <p:sp>
        <p:nvSpPr>
          <p:cNvPr id="5" name="Θέση κειμένου 4">
            <a:extLst>
              <a:ext uri="{FF2B5EF4-FFF2-40B4-BE49-F238E27FC236}">
                <a16:creationId xmlns:a16="http://schemas.microsoft.com/office/drawing/2014/main" xmlns="" id="{1F5B3657-F2AE-455A-BF81-1A0C2ACECD20}"/>
              </a:ext>
            </a:extLst>
          </p:cNvPr>
          <p:cNvSpPr>
            <a:spLocks noGrp="1"/>
          </p:cNvSpPr>
          <p:nvPr>
            <p:ph type="body" sz="quarter" idx="12" hasCustomPrompt="1"/>
          </p:nvPr>
        </p:nvSpPr>
        <p:spPr>
          <a:xfrm>
            <a:off x="2103945" y="3995705"/>
            <a:ext cx="1964171" cy="216000"/>
          </a:xfrm>
        </p:spPr>
        <p:txBody>
          <a:bodyPr rtlCol="0"/>
          <a:lstStyle>
            <a:lvl1pPr marL="0" indent="0" algn="l">
              <a:buNone/>
              <a:defRPr sz="1600"/>
            </a:lvl1pPr>
          </a:lstStyle>
          <a:p>
            <a:pPr lvl="0" rtl="0"/>
            <a:r>
              <a:rPr lang="el-GR" dirty="0"/>
              <a:t>Τίτλος</a:t>
            </a:r>
          </a:p>
        </p:txBody>
      </p:sp>
      <p:sp>
        <p:nvSpPr>
          <p:cNvPr id="13" name="Θέση κειμένου 12">
            <a:extLst>
              <a:ext uri="{FF2B5EF4-FFF2-40B4-BE49-F238E27FC236}">
                <a16:creationId xmlns:a16="http://schemas.microsoft.com/office/drawing/2014/main" xmlns="" id="{6A983D98-E0AB-429A-9EC2-B50D4216D691}"/>
              </a:ext>
            </a:extLst>
          </p:cNvPr>
          <p:cNvSpPr>
            <a:spLocks noGrp="1"/>
          </p:cNvSpPr>
          <p:nvPr>
            <p:ph type="body" sz="quarter" idx="13" hasCustomPrompt="1"/>
          </p:nvPr>
        </p:nvSpPr>
        <p:spPr>
          <a:xfrm>
            <a:off x="5955887" y="3995705"/>
            <a:ext cx="1964171" cy="216000"/>
          </a:xfrm>
        </p:spPr>
        <p:txBody>
          <a:bodyPr rtlCol="0"/>
          <a:lstStyle>
            <a:lvl1pPr marL="0" indent="0" algn="l">
              <a:buNone/>
              <a:defRPr sz="1600"/>
            </a:lvl1pPr>
          </a:lstStyle>
          <a:p>
            <a:pPr lvl="0" rtl="0"/>
            <a:r>
              <a:rPr lang="el-GR" dirty="0"/>
              <a:t>Τίτλος</a:t>
            </a:r>
          </a:p>
        </p:txBody>
      </p:sp>
      <p:sp>
        <p:nvSpPr>
          <p:cNvPr id="15" name="Θέση κειμένου 14">
            <a:extLst>
              <a:ext uri="{FF2B5EF4-FFF2-40B4-BE49-F238E27FC236}">
                <a16:creationId xmlns:a16="http://schemas.microsoft.com/office/drawing/2014/main" xmlns="" id="{755213BF-EF6D-45DC-A01B-DE6C2F23A6D2}"/>
              </a:ext>
            </a:extLst>
          </p:cNvPr>
          <p:cNvSpPr>
            <a:spLocks noGrp="1"/>
          </p:cNvSpPr>
          <p:nvPr>
            <p:ph type="body" sz="quarter" idx="14" hasCustomPrompt="1"/>
          </p:nvPr>
        </p:nvSpPr>
        <p:spPr>
          <a:xfrm>
            <a:off x="9807829" y="3991240"/>
            <a:ext cx="1964171" cy="216000"/>
          </a:xfrm>
        </p:spPr>
        <p:txBody>
          <a:bodyPr rtlCol="0"/>
          <a:lstStyle>
            <a:lvl1pPr marL="0" indent="0" algn="l">
              <a:buNone/>
              <a:defRPr sz="1600"/>
            </a:lvl1pPr>
          </a:lstStyle>
          <a:p>
            <a:pPr lvl="0" rtl="0"/>
            <a:r>
              <a:rPr lang="el-GR" dirty="0"/>
              <a:t>Τίτλος</a:t>
            </a:r>
          </a:p>
        </p:txBody>
      </p:sp>
      <p:sp>
        <p:nvSpPr>
          <p:cNvPr id="10" name="Θέση κειμένου 9">
            <a:extLst>
              <a:ext uri="{FF2B5EF4-FFF2-40B4-BE49-F238E27FC236}">
                <a16:creationId xmlns:a16="http://schemas.microsoft.com/office/drawing/2014/main" xmlns="" id="{6D972951-9088-4993-8DED-9DA3B6B08CF2}"/>
              </a:ext>
            </a:extLst>
          </p:cNvPr>
          <p:cNvSpPr>
            <a:spLocks noGrp="1"/>
          </p:cNvSpPr>
          <p:nvPr>
            <p:ph type="body" sz="quarter" idx="17" hasCustomPrompt="1"/>
          </p:nvPr>
        </p:nvSpPr>
        <p:spPr>
          <a:xfrm>
            <a:off x="2103945" y="3424428"/>
            <a:ext cx="1964170" cy="504000"/>
          </a:xfrm>
        </p:spPr>
        <p:txBody>
          <a:bodyPr rtlCol="0"/>
          <a:lstStyle>
            <a:lvl1pPr marL="0" indent="0" algn="l">
              <a:buNone/>
              <a:defRPr b="1">
                <a:latin typeface="+mj-lt"/>
              </a:defRPr>
            </a:lvl1pPr>
          </a:lstStyle>
          <a:p>
            <a:pPr lvl="0" rtl="0"/>
            <a:r>
              <a:rPr lang="el-GR" dirty="0"/>
              <a:t>Όνομα</a:t>
            </a:r>
          </a:p>
        </p:txBody>
      </p:sp>
      <p:sp>
        <p:nvSpPr>
          <p:cNvPr id="12" name="Θέση κειμένου 11">
            <a:extLst>
              <a:ext uri="{FF2B5EF4-FFF2-40B4-BE49-F238E27FC236}">
                <a16:creationId xmlns:a16="http://schemas.microsoft.com/office/drawing/2014/main" xmlns="" id="{48424FDD-507C-4199-BFC6-8BC01D8992B6}"/>
              </a:ext>
            </a:extLst>
          </p:cNvPr>
          <p:cNvSpPr>
            <a:spLocks noGrp="1"/>
          </p:cNvSpPr>
          <p:nvPr>
            <p:ph type="body" sz="quarter" idx="18" hasCustomPrompt="1"/>
          </p:nvPr>
        </p:nvSpPr>
        <p:spPr>
          <a:xfrm>
            <a:off x="5955887" y="3424428"/>
            <a:ext cx="1964171" cy="504000"/>
          </a:xfrm>
        </p:spPr>
        <p:txBody>
          <a:bodyPr rtlCol="0"/>
          <a:lstStyle>
            <a:lvl1pPr marL="0" indent="0" algn="l">
              <a:buNone/>
              <a:defRPr b="1">
                <a:latin typeface="+mj-lt"/>
              </a:defRPr>
            </a:lvl1pPr>
          </a:lstStyle>
          <a:p>
            <a:pPr lvl="0" rtl="0"/>
            <a:r>
              <a:rPr lang="el-GR" dirty="0"/>
              <a:t>Όνομα</a:t>
            </a:r>
          </a:p>
        </p:txBody>
      </p:sp>
      <p:sp>
        <p:nvSpPr>
          <p:cNvPr id="16" name="Θέση κειμένου 15">
            <a:extLst>
              <a:ext uri="{FF2B5EF4-FFF2-40B4-BE49-F238E27FC236}">
                <a16:creationId xmlns:a16="http://schemas.microsoft.com/office/drawing/2014/main" xmlns="" id="{33DAFB20-1343-4578-8AA0-0378B674F1B1}"/>
              </a:ext>
            </a:extLst>
          </p:cNvPr>
          <p:cNvSpPr>
            <a:spLocks noGrp="1"/>
          </p:cNvSpPr>
          <p:nvPr>
            <p:ph type="body" sz="quarter" idx="19" hasCustomPrompt="1"/>
          </p:nvPr>
        </p:nvSpPr>
        <p:spPr>
          <a:xfrm>
            <a:off x="9807830" y="3424428"/>
            <a:ext cx="1964170" cy="504000"/>
          </a:xfrm>
        </p:spPr>
        <p:txBody>
          <a:bodyPr rtlCol="0"/>
          <a:lstStyle>
            <a:lvl1pPr marL="0" indent="0" algn="l">
              <a:buNone/>
              <a:defRPr b="1">
                <a:latin typeface="+mj-lt"/>
              </a:defRPr>
            </a:lvl1pPr>
          </a:lstStyle>
          <a:p>
            <a:pPr lvl="0" rtl="0"/>
            <a:r>
              <a:rPr lang="el-GR" dirty="0"/>
              <a:t>Όνομα</a:t>
            </a:r>
          </a:p>
        </p:txBody>
      </p:sp>
      <p:sp>
        <p:nvSpPr>
          <p:cNvPr id="24" name="Θέση εικόνας 22">
            <a:extLst>
              <a:ext uri="{FF2B5EF4-FFF2-40B4-BE49-F238E27FC236}">
                <a16:creationId xmlns:a16="http://schemas.microsoft.com/office/drawing/2014/main" xmlns="" id="{806A4855-25AA-40D4-B1A4-A271486B6C9F}"/>
              </a:ext>
            </a:extLst>
          </p:cNvPr>
          <p:cNvSpPr>
            <a:spLocks noGrp="1"/>
          </p:cNvSpPr>
          <p:nvPr>
            <p:ph type="pic" sz="quarter" idx="23"/>
          </p:nvPr>
        </p:nvSpPr>
        <p:spPr>
          <a:xfrm>
            <a:off x="431800" y="2808242"/>
            <a:ext cx="1505966" cy="1505966"/>
          </a:xfrm>
          <a:prstGeom prst="ellipse">
            <a:avLst/>
          </a:prstGeom>
          <a:solidFill>
            <a:schemeClr val="bg1">
              <a:lumMod val="95000"/>
            </a:schemeClr>
          </a:solidFill>
          <a:ln w="3175">
            <a:solidFill>
              <a:schemeClr val="bg1">
                <a:lumMod val="95000"/>
              </a:schemeClr>
            </a:solidFill>
          </a:ln>
        </p:spPr>
        <p:txBody>
          <a:bodyPr rtlCol="0" anchor="ctr"/>
          <a:lstStyle>
            <a:lvl1pPr marL="0" indent="0" algn="ctr">
              <a:buNone/>
              <a:defRPr sz="1600"/>
            </a:lvl1pPr>
          </a:lstStyle>
          <a:p>
            <a:pPr rtl="0"/>
            <a:r>
              <a:rPr lang="el-GR"/>
              <a:t>Κάντε κλικ στο εικονίδιο για να προσθέσετε εικόνα</a:t>
            </a:r>
            <a:endParaRPr lang="el-GR" dirty="0"/>
          </a:p>
        </p:txBody>
      </p:sp>
      <p:sp>
        <p:nvSpPr>
          <p:cNvPr id="25" name="Θέση εικόνας 22">
            <a:extLst>
              <a:ext uri="{FF2B5EF4-FFF2-40B4-BE49-F238E27FC236}">
                <a16:creationId xmlns:a16="http://schemas.microsoft.com/office/drawing/2014/main" xmlns="" id="{31E10A24-B676-4117-9507-B4B0EB406F02}"/>
              </a:ext>
            </a:extLst>
          </p:cNvPr>
          <p:cNvSpPr>
            <a:spLocks noGrp="1"/>
          </p:cNvSpPr>
          <p:nvPr>
            <p:ph type="pic" sz="quarter" idx="24"/>
          </p:nvPr>
        </p:nvSpPr>
        <p:spPr>
          <a:xfrm>
            <a:off x="4283742" y="2808242"/>
            <a:ext cx="1505966" cy="1505966"/>
          </a:xfrm>
          <a:prstGeom prst="ellipse">
            <a:avLst/>
          </a:prstGeom>
          <a:solidFill>
            <a:schemeClr val="bg1">
              <a:lumMod val="95000"/>
            </a:schemeClr>
          </a:solidFill>
          <a:ln w="3175">
            <a:solidFill>
              <a:schemeClr val="bg1">
                <a:lumMod val="95000"/>
              </a:schemeClr>
            </a:solidFill>
          </a:ln>
        </p:spPr>
        <p:txBody>
          <a:bodyPr rtlCol="0" anchor="ctr"/>
          <a:lstStyle>
            <a:lvl1pPr marL="0" indent="0" algn="ctr">
              <a:buNone/>
              <a:defRPr sz="1600"/>
            </a:lvl1pPr>
          </a:lstStyle>
          <a:p>
            <a:pPr rtl="0"/>
            <a:r>
              <a:rPr lang="el-GR"/>
              <a:t>Κάντε κλικ στο εικονίδιο για να προσθέσετε εικόνα</a:t>
            </a:r>
            <a:endParaRPr lang="el-GR" dirty="0"/>
          </a:p>
        </p:txBody>
      </p:sp>
      <p:sp>
        <p:nvSpPr>
          <p:cNvPr id="26" name="Θέση εικόνας 22">
            <a:extLst>
              <a:ext uri="{FF2B5EF4-FFF2-40B4-BE49-F238E27FC236}">
                <a16:creationId xmlns:a16="http://schemas.microsoft.com/office/drawing/2014/main" xmlns="" id="{6549D851-9848-44AC-937A-9B1EF867E595}"/>
              </a:ext>
            </a:extLst>
          </p:cNvPr>
          <p:cNvSpPr>
            <a:spLocks noGrp="1"/>
          </p:cNvSpPr>
          <p:nvPr>
            <p:ph type="pic" sz="quarter" idx="25"/>
          </p:nvPr>
        </p:nvSpPr>
        <p:spPr>
          <a:xfrm>
            <a:off x="8135683" y="2808242"/>
            <a:ext cx="1505966" cy="1505966"/>
          </a:xfrm>
          <a:prstGeom prst="ellipse">
            <a:avLst/>
          </a:prstGeom>
          <a:solidFill>
            <a:schemeClr val="bg1">
              <a:lumMod val="95000"/>
            </a:schemeClr>
          </a:solidFill>
          <a:ln w="3175">
            <a:solidFill>
              <a:schemeClr val="bg1">
                <a:lumMod val="95000"/>
              </a:schemeClr>
            </a:solidFill>
          </a:ln>
        </p:spPr>
        <p:txBody>
          <a:bodyPr rtlCol="0" anchor="ctr"/>
          <a:lstStyle>
            <a:lvl1pPr marL="0" indent="0" algn="ctr">
              <a:buNone/>
              <a:defRPr sz="1600"/>
            </a:lvl1pPr>
          </a:lstStyle>
          <a:p>
            <a:pPr rtl="0"/>
            <a:r>
              <a:rPr lang="el-GR"/>
              <a:t>Κάντε κλικ στο εικονίδιο για να προσθέσετε εικόνα</a:t>
            </a:r>
            <a:endParaRPr lang="el-GR" dirty="0"/>
          </a:p>
        </p:txBody>
      </p:sp>
      <p:sp>
        <p:nvSpPr>
          <p:cNvPr id="9" name="Θέση κειμένου 8">
            <a:extLst>
              <a:ext uri="{FF2B5EF4-FFF2-40B4-BE49-F238E27FC236}">
                <a16:creationId xmlns:a16="http://schemas.microsoft.com/office/drawing/2014/main" xmlns="" id="{36DD16A0-27CF-480C-8ADD-7BB99E0031A4}"/>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Δευτερεύουσα κεφαλίδα</a:t>
            </a:r>
          </a:p>
        </p:txBody>
      </p:sp>
      <p:sp>
        <p:nvSpPr>
          <p:cNvPr id="4" name="Θέση κειμένου 3">
            <a:extLst>
              <a:ext uri="{FF2B5EF4-FFF2-40B4-BE49-F238E27FC236}">
                <a16:creationId xmlns:a16="http://schemas.microsoft.com/office/drawing/2014/main" xmlns="" id="{B47CA876-2153-4136-850D-EE098BDC242E}"/>
              </a:ext>
            </a:extLst>
          </p:cNvPr>
          <p:cNvSpPr>
            <a:spLocks noGrp="1"/>
          </p:cNvSpPr>
          <p:nvPr>
            <p:ph type="body" sz="quarter" idx="27" hasCustomPrompt="1"/>
          </p:nvPr>
        </p:nvSpPr>
        <p:spPr>
          <a:xfrm>
            <a:off x="2103945" y="4311393"/>
            <a:ext cx="1964172" cy="1130300"/>
          </a:xfrm>
        </p:spPr>
        <p:txBody>
          <a:bodyPr rtlCol="0"/>
          <a:lstStyle>
            <a:lvl1pPr marL="0" indent="0">
              <a:buFont typeface="Arial" panose="020B0604020202020204" pitchFamily="34" charse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Σύντομο βιογραφικό</a:t>
            </a:r>
          </a:p>
        </p:txBody>
      </p:sp>
      <p:sp>
        <p:nvSpPr>
          <p:cNvPr id="11" name="Θέση κειμένου 10">
            <a:extLst>
              <a:ext uri="{FF2B5EF4-FFF2-40B4-BE49-F238E27FC236}">
                <a16:creationId xmlns:a16="http://schemas.microsoft.com/office/drawing/2014/main" xmlns="" id="{969B21C2-C689-49C2-B45F-14C5C53A587B}"/>
              </a:ext>
            </a:extLst>
          </p:cNvPr>
          <p:cNvSpPr>
            <a:spLocks noGrp="1"/>
          </p:cNvSpPr>
          <p:nvPr>
            <p:ph type="body" sz="quarter" idx="28" hasCustomPrompt="1"/>
          </p:nvPr>
        </p:nvSpPr>
        <p:spPr>
          <a:xfrm>
            <a:off x="5955887" y="4311393"/>
            <a:ext cx="1963737" cy="1130300"/>
          </a:xfrm>
        </p:spPr>
        <p:txBody>
          <a:bodyPr rtlCol="0"/>
          <a:lstStyle>
            <a:lvl1pPr marL="0" indent="0">
              <a:buNone/>
              <a:defRPr/>
            </a:lvl1pPr>
          </a:lstStyle>
          <a:p>
            <a:pPr lvl="0" rtl="0"/>
            <a:r>
              <a:rPr lang="el-GR" dirty="0"/>
              <a:t>Σύντομο βιογραφικό</a:t>
            </a:r>
          </a:p>
        </p:txBody>
      </p:sp>
      <p:sp>
        <p:nvSpPr>
          <p:cNvPr id="17" name="Θέση κειμένου 16">
            <a:extLst>
              <a:ext uri="{FF2B5EF4-FFF2-40B4-BE49-F238E27FC236}">
                <a16:creationId xmlns:a16="http://schemas.microsoft.com/office/drawing/2014/main" xmlns="" id="{E33D8E11-F7FD-4AD9-BEC6-78C6500F8172}"/>
              </a:ext>
            </a:extLst>
          </p:cNvPr>
          <p:cNvSpPr>
            <a:spLocks noGrp="1"/>
          </p:cNvSpPr>
          <p:nvPr>
            <p:ph type="body" sz="quarter" idx="29" hasCustomPrompt="1"/>
          </p:nvPr>
        </p:nvSpPr>
        <p:spPr>
          <a:xfrm>
            <a:off x="9807829" y="4311393"/>
            <a:ext cx="1981200" cy="1138238"/>
          </a:xfrm>
        </p:spPr>
        <p:txBody>
          <a:bodyPr rtlCol="0"/>
          <a:lstStyle>
            <a:lvl1pPr marL="0" indent="0">
              <a:buNone/>
              <a:defRPr/>
            </a:lvl1pPr>
          </a:lstStyle>
          <a:p>
            <a:pPr lvl="0" rtl="0"/>
            <a:r>
              <a:rPr lang="el-GR" dirty="0"/>
              <a:t>Σύντομο βιογραφικό</a:t>
            </a:r>
          </a:p>
        </p:txBody>
      </p:sp>
    </p:spTree>
    <p:extLst>
      <p:ext uri="{BB962C8B-B14F-4D97-AF65-F5344CB8AC3E}">
        <p14:creationId xmlns:p14="http://schemas.microsoft.com/office/powerpoint/2010/main" val="3624119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Μέλη ομάδας 6">
    <p:spTree>
      <p:nvGrpSpPr>
        <p:cNvPr id="1" name=""/>
        <p:cNvGrpSpPr/>
        <p:nvPr/>
      </p:nvGrpSpPr>
      <p:grpSpPr>
        <a:xfrm>
          <a:off x="0" y="0"/>
          <a:ext cx="0" cy="0"/>
          <a:chOff x="0" y="0"/>
          <a:chExt cx="0" cy="0"/>
        </a:xfrm>
      </p:grpSpPr>
      <p:sp>
        <p:nvSpPr>
          <p:cNvPr id="7" name="Θέση υποσέλιδου 6">
            <a:extLst>
              <a:ext uri="{FF2B5EF4-FFF2-40B4-BE49-F238E27FC236}">
                <a16:creationId xmlns:a16="http://schemas.microsoft.com/office/drawing/2014/main" xmlns=""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dirty="0"/>
              <a:t>Προσθέστε υποσέλιδο</a:t>
            </a:r>
          </a:p>
        </p:txBody>
      </p:sp>
      <p:sp>
        <p:nvSpPr>
          <p:cNvPr id="8" name="Σύμβολο κράτησης αριθμού διαφάνειας 7">
            <a:extLst>
              <a:ext uri="{FF2B5EF4-FFF2-40B4-BE49-F238E27FC236}">
                <a16:creationId xmlns:a16="http://schemas.microsoft.com/office/drawing/2014/main" xmlns=""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smtClean="0"/>
              <a:pPr/>
              <a:t>‹#›</a:t>
            </a:fld>
            <a:endParaRPr lang="el-GR" dirty="0"/>
          </a:p>
        </p:txBody>
      </p:sp>
      <p:sp>
        <p:nvSpPr>
          <p:cNvPr id="5" name="Θέση κειμένου 4">
            <a:extLst>
              <a:ext uri="{FF2B5EF4-FFF2-40B4-BE49-F238E27FC236}">
                <a16:creationId xmlns:a16="http://schemas.microsoft.com/office/drawing/2014/main" xmlns="" id="{1F5B3657-F2AE-455A-BF81-1A0C2ACECD20}"/>
              </a:ext>
            </a:extLst>
          </p:cNvPr>
          <p:cNvSpPr>
            <a:spLocks noGrp="1"/>
          </p:cNvSpPr>
          <p:nvPr>
            <p:ph type="body" sz="quarter" idx="12" hasCustomPrompt="1"/>
          </p:nvPr>
        </p:nvSpPr>
        <p:spPr>
          <a:xfrm>
            <a:off x="2340113" y="4505325"/>
            <a:ext cx="1800000" cy="900000"/>
          </a:xfrm>
        </p:spPr>
        <p:txBody>
          <a:bodyPr rtlCol="0"/>
          <a:lstStyle>
            <a:lvl1pPr marL="0" indent="0" algn="ctr">
              <a:buNone/>
              <a:defRPr sz="1600"/>
            </a:lvl1pPr>
          </a:lstStyle>
          <a:p>
            <a:pPr lvl="0" rtl="0"/>
            <a:r>
              <a:rPr lang="el-GR" dirty="0"/>
              <a:t>Τίτλος</a:t>
            </a:r>
          </a:p>
        </p:txBody>
      </p:sp>
      <p:sp>
        <p:nvSpPr>
          <p:cNvPr id="13" name="Θέση κειμένου 12">
            <a:extLst>
              <a:ext uri="{FF2B5EF4-FFF2-40B4-BE49-F238E27FC236}">
                <a16:creationId xmlns:a16="http://schemas.microsoft.com/office/drawing/2014/main" xmlns="" id="{6A983D98-E0AB-429A-9EC2-B50D4216D691}"/>
              </a:ext>
            </a:extLst>
          </p:cNvPr>
          <p:cNvSpPr>
            <a:spLocks noGrp="1"/>
          </p:cNvSpPr>
          <p:nvPr>
            <p:ph type="body" sz="quarter" idx="13" hasCustomPrompt="1"/>
          </p:nvPr>
        </p:nvSpPr>
        <p:spPr>
          <a:xfrm>
            <a:off x="4248426" y="4505325"/>
            <a:ext cx="1800000" cy="900000"/>
          </a:xfrm>
        </p:spPr>
        <p:txBody>
          <a:bodyPr rtlCol="0"/>
          <a:lstStyle>
            <a:lvl1pPr marL="0" indent="0" algn="ctr">
              <a:buNone/>
              <a:defRPr sz="1600"/>
            </a:lvl1pPr>
          </a:lstStyle>
          <a:p>
            <a:pPr lvl="0" rtl="0"/>
            <a:r>
              <a:rPr lang="el-GR" dirty="0"/>
              <a:t>Τίτλος</a:t>
            </a:r>
          </a:p>
        </p:txBody>
      </p:sp>
      <p:sp>
        <p:nvSpPr>
          <p:cNvPr id="15" name="Θέση κειμένου 14">
            <a:extLst>
              <a:ext uri="{FF2B5EF4-FFF2-40B4-BE49-F238E27FC236}">
                <a16:creationId xmlns:a16="http://schemas.microsoft.com/office/drawing/2014/main" xmlns="" id="{755213BF-EF6D-45DC-A01B-DE6C2F23A6D2}"/>
              </a:ext>
            </a:extLst>
          </p:cNvPr>
          <p:cNvSpPr>
            <a:spLocks noGrp="1"/>
          </p:cNvSpPr>
          <p:nvPr>
            <p:ph type="body" sz="quarter" idx="14" hasCustomPrompt="1"/>
          </p:nvPr>
        </p:nvSpPr>
        <p:spPr>
          <a:xfrm>
            <a:off x="6156739" y="4505325"/>
            <a:ext cx="1800000" cy="900000"/>
          </a:xfrm>
        </p:spPr>
        <p:txBody>
          <a:bodyPr rtlCol="0"/>
          <a:lstStyle>
            <a:lvl1pPr marL="0" indent="0" algn="ctr">
              <a:buNone/>
              <a:defRPr sz="1600"/>
            </a:lvl1pPr>
          </a:lstStyle>
          <a:p>
            <a:pPr lvl="0" rtl="0"/>
            <a:r>
              <a:rPr lang="el-GR" dirty="0"/>
              <a:t>Τίτλος</a:t>
            </a:r>
          </a:p>
        </p:txBody>
      </p:sp>
      <p:sp>
        <p:nvSpPr>
          <p:cNvPr id="17" name="Θέση κειμένου 16">
            <a:extLst>
              <a:ext uri="{FF2B5EF4-FFF2-40B4-BE49-F238E27FC236}">
                <a16:creationId xmlns:a16="http://schemas.microsoft.com/office/drawing/2014/main" xmlns="" id="{77D6BBBA-F4A3-45D4-91BC-A405FFDC7C3D}"/>
              </a:ext>
            </a:extLst>
          </p:cNvPr>
          <p:cNvSpPr>
            <a:spLocks noGrp="1"/>
          </p:cNvSpPr>
          <p:nvPr>
            <p:ph type="body" sz="quarter" idx="15" hasCustomPrompt="1"/>
          </p:nvPr>
        </p:nvSpPr>
        <p:spPr>
          <a:xfrm>
            <a:off x="8065052" y="4505325"/>
            <a:ext cx="1800000" cy="900000"/>
          </a:xfrm>
        </p:spPr>
        <p:txBody>
          <a:bodyPr rtlCol="0"/>
          <a:lstStyle>
            <a:lvl1pPr marL="0" indent="0" algn="ctr">
              <a:buNone/>
              <a:defRPr sz="1600"/>
            </a:lvl1pPr>
          </a:lstStyle>
          <a:p>
            <a:pPr lvl="0" rtl="0"/>
            <a:r>
              <a:rPr lang="el-GR" dirty="0"/>
              <a:t>Τίτλος</a:t>
            </a:r>
          </a:p>
        </p:txBody>
      </p:sp>
      <p:sp>
        <p:nvSpPr>
          <p:cNvPr id="6" name="Θέση κειμένου 5">
            <a:extLst>
              <a:ext uri="{FF2B5EF4-FFF2-40B4-BE49-F238E27FC236}">
                <a16:creationId xmlns:a16="http://schemas.microsoft.com/office/drawing/2014/main" xmlns="" id="{EB3F7825-EB73-4976-9D8D-BAD8C8FCEA82}"/>
              </a:ext>
            </a:extLst>
          </p:cNvPr>
          <p:cNvSpPr>
            <a:spLocks noGrp="1"/>
          </p:cNvSpPr>
          <p:nvPr>
            <p:ph type="body" sz="quarter" idx="16" hasCustomPrompt="1"/>
          </p:nvPr>
        </p:nvSpPr>
        <p:spPr>
          <a:xfrm>
            <a:off x="431800" y="3926334"/>
            <a:ext cx="1800000" cy="504000"/>
          </a:xfrm>
        </p:spPr>
        <p:txBody>
          <a:bodyPr rtlCol="0"/>
          <a:lstStyle>
            <a:lvl1pPr marL="0" indent="0" algn="ctr">
              <a:buNone/>
              <a:defRPr b="1">
                <a:latin typeface="+mj-lt"/>
              </a:defRPr>
            </a:lvl1pPr>
          </a:lstStyle>
          <a:p>
            <a:pPr lvl="0" rtl="0"/>
            <a:r>
              <a:rPr lang="el-GR" dirty="0"/>
              <a:t>Πλήρες όνομα</a:t>
            </a:r>
          </a:p>
        </p:txBody>
      </p:sp>
      <p:sp>
        <p:nvSpPr>
          <p:cNvPr id="10" name="Θέση κειμένου 9">
            <a:extLst>
              <a:ext uri="{FF2B5EF4-FFF2-40B4-BE49-F238E27FC236}">
                <a16:creationId xmlns:a16="http://schemas.microsoft.com/office/drawing/2014/main" xmlns="" id="{6D972951-9088-4993-8DED-9DA3B6B08CF2}"/>
              </a:ext>
            </a:extLst>
          </p:cNvPr>
          <p:cNvSpPr>
            <a:spLocks noGrp="1"/>
          </p:cNvSpPr>
          <p:nvPr>
            <p:ph type="body" sz="quarter" idx="17" hasCustomPrompt="1"/>
          </p:nvPr>
        </p:nvSpPr>
        <p:spPr>
          <a:xfrm>
            <a:off x="2340113" y="3926335"/>
            <a:ext cx="1800000" cy="504000"/>
          </a:xfrm>
        </p:spPr>
        <p:txBody>
          <a:bodyPr rtlCol="0"/>
          <a:lstStyle>
            <a:lvl1pPr marL="0" indent="0" algn="ctr">
              <a:buNone/>
              <a:defRPr b="1">
                <a:latin typeface="+mj-lt"/>
              </a:defRPr>
            </a:lvl1pPr>
          </a:lstStyle>
          <a:p>
            <a:pPr lvl="0" rtl="0"/>
            <a:r>
              <a:rPr lang="el-GR" dirty="0"/>
              <a:t>Πλήρες όνομα</a:t>
            </a:r>
          </a:p>
        </p:txBody>
      </p:sp>
      <p:sp>
        <p:nvSpPr>
          <p:cNvPr id="12" name="Θέση κειμένου 11">
            <a:extLst>
              <a:ext uri="{FF2B5EF4-FFF2-40B4-BE49-F238E27FC236}">
                <a16:creationId xmlns:a16="http://schemas.microsoft.com/office/drawing/2014/main" xmlns="" id="{48424FDD-507C-4199-BFC6-8BC01D8992B6}"/>
              </a:ext>
            </a:extLst>
          </p:cNvPr>
          <p:cNvSpPr>
            <a:spLocks noGrp="1"/>
          </p:cNvSpPr>
          <p:nvPr>
            <p:ph type="body" sz="quarter" idx="18" hasCustomPrompt="1"/>
          </p:nvPr>
        </p:nvSpPr>
        <p:spPr>
          <a:xfrm>
            <a:off x="4248426" y="3926335"/>
            <a:ext cx="1800000" cy="504000"/>
          </a:xfrm>
        </p:spPr>
        <p:txBody>
          <a:bodyPr rtlCol="0"/>
          <a:lstStyle>
            <a:lvl1pPr marL="0" indent="0" algn="ctr">
              <a:buNone/>
              <a:defRPr b="1">
                <a:latin typeface="+mj-lt"/>
              </a:defRPr>
            </a:lvl1pPr>
          </a:lstStyle>
          <a:p>
            <a:pPr lvl="0" rtl="0"/>
            <a:r>
              <a:rPr lang="el-GR" dirty="0"/>
              <a:t>Πλήρες όνομα</a:t>
            </a:r>
          </a:p>
        </p:txBody>
      </p:sp>
      <p:sp>
        <p:nvSpPr>
          <p:cNvPr id="16" name="Θέση κειμένου 15">
            <a:extLst>
              <a:ext uri="{FF2B5EF4-FFF2-40B4-BE49-F238E27FC236}">
                <a16:creationId xmlns:a16="http://schemas.microsoft.com/office/drawing/2014/main" xmlns="" id="{33DAFB20-1343-4578-8AA0-0378B674F1B1}"/>
              </a:ext>
            </a:extLst>
          </p:cNvPr>
          <p:cNvSpPr>
            <a:spLocks noGrp="1"/>
          </p:cNvSpPr>
          <p:nvPr>
            <p:ph type="body" sz="quarter" idx="19" hasCustomPrompt="1"/>
          </p:nvPr>
        </p:nvSpPr>
        <p:spPr>
          <a:xfrm>
            <a:off x="6156739" y="3926335"/>
            <a:ext cx="1800000" cy="504000"/>
          </a:xfrm>
        </p:spPr>
        <p:txBody>
          <a:bodyPr rtlCol="0"/>
          <a:lstStyle>
            <a:lvl1pPr marL="0" indent="0" algn="ctr">
              <a:buNone/>
              <a:defRPr b="1">
                <a:latin typeface="+mj-lt"/>
              </a:defRPr>
            </a:lvl1pPr>
          </a:lstStyle>
          <a:p>
            <a:pPr lvl="0" rtl="0"/>
            <a:r>
              <a:rPr lang="el-GR" dirty="0"/>
              <a:t>Πλήρες όνομα</a:t>
            </a:r>
          </a:p>
        </p:txBody>
      </p:sp>
      <p:sp>
        <p:nvSpPr>
          <p:cNvPr id="19" name="Θέση κειμένου 18">
            <a:extLst>
              <a:ext uri="{FF2B5EF4-FFF2-40B4-BE49-F238E27FC236}">
                <a16:creationId xmlns:a16="http://schemas.microsoft.com/office/drawing/2014/main" xmlns="" id="{B01E9EA3-8BD6-4531-812C-663C75428B76}"/>
              </a:ext>
            </a:extLst>
          </p:cNvPr>
          <p:cNvSpPr>
            <a:spLocks noGrp="1"/>
          </p:cNvSpPr>
          <p:nvPr>
            <p:ph type="body" sz="quarter" idx="20" hasCustomPrompt="1"/>
          </p:nvPr>
        </p:nvSpPr>
        <p:spPr>
          <a:xfrm>
            <a:off x="8065052" y="3926335"/>
            <a:ext cx="1800000" cy="504000"/>
          </a:xfrm>
        </p:spPr>
        <p:txBody>
          <a:bodyPr rtlCol="0"/>
          <a:lstStyle>
            <a:lvl1pPr marL="0" indent="0" algn="ctr">
              <a:buNone/>
              <a:defRPr b="1">
                <a:latin typeface="+mj-lt"/>
              </a:defRPr>
            </a:lvl1pPr>
          </a:lstStyle>
          <a:p>
            <a:pPr lvl="0" rtl="0"/>
            <a:r>
              <a:rPr lang="el-GR" dirty="0"/>
              <a:t>Πλήρες όνομα</a:t>
            </a:r>
          </a:p>
        </p:txBody>
      </p:sp>
      <p:sp>
        <p:nvSpPr>
          <p:cNvPr id="21" name="Θέση κειμένου 20">
            <a:extLst>
              <a:ext uri="{FF2B5EF4-FFF2-40B4-BE49-F238E27FC236}">
                <a16:creationId xmlns:a16="http://schemas.microsoft.com/office/drawing/2014/main" xmlns="" id="{DA4566DA-C848-4A27-BBC8-722932FFD7F6}"/>
              </a:ext>
            </a:extLst>
          </p:cNvPr>
          <p:cNvSpPr>
            <a:spLocks noGrp="1"/>
          </p:cNvSpPr>
          <p:nvPr>
            <p:ph type="body" sz="quarter" idx="21" hasCustomPrompt="1"/>
          </p:nvPr>
        </p:nvSpPr>
        <p:spPr>
          <a:xfrm>
            <a:off x="431800" y="4505325"/>
            <a:ext cx="1800000" cy="900000"/>
          </a:xfrm>
        </p:spPr>
        <p:txBody>
          <a:bodyPr rtlCol="0"/>
          <a:lstStyle>
            <a:lvl1pPr marL="0" indent="0" algn="ctr">
              <a:buNone/>
              <a:defRPr sz="1600"/>
            </a:lvl1pPr>
          </a:lstStyle>
          <a:p>
            <a:pPr lvl="0" rtl="0"/>
            <a:r>
              <a:rPr lang="el-GR" dirty="0"/>
              <a:t>Τίτλος</a:t>
            </a:r>
          </a:p>
        </p:txBody>
      </p:sp>
      <p:sp>
        <p:nvSpPr>
          <p:cNvPr id="23" name="Θέση εικόνας 22">
            <a:extLst>
              <a:ext uri="{FF2B5EF4-FFF2-40B4-BE49-F238E27FC236}">
                <a16:creationId xmlns:a16="http://schemas.microsoft.com/office/drawing/2014/main" xmlns="" id="{4089E01F-0C47-4C6A-A9A8-A1A7E470F31A}"/>
              </a:ext>
            </a:extLst>
          </p:cNvPr>
          <p:cNvSpPr>
            <a:spLocks noGrp="1"/>
          </p:cNvSpPr>
          <p:nvPr>
            <p:ph type="pic" sz="quarter" idx="22"/>
          </p:nvPr>
        </p:nvSpPr>
        <p:spPr>
          <a:xfrm>
            <a:off x="717088"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300"/>
            </a:lvl1pPr>
          </a:lstStyle>
          <a:p>
            <a:pPr rtl="0"/>
            <a:r>
              <a:rPr lang="el-GR" dirty="0"/>
              <a:t>Κάντε κλικ στο εικονίδιο για να προσθέσετε εικόνα</a:t>
            </a:r>
          </a:p>
        </p:txBody>
      </p:sp>
      <p:sp>
        <p:nvSpPr>
          <p:cNvPr id="24" name="Θέση εικόνας 22">
            <a:extLst>
              <a:ext uri="{FF2B5EF4-FFF2-40B4-BE49-F238E27FC236}">
                <a16:creationId xmlns:a16="http://schemas.microsoft.com/office/drawing/2014/main" xmlns="" id="{806A4855-25AA-40D4-B1A4-A271486B6C9F}"/>
              </a:ext>
            </a:extLst>
          </p:cNvPr>
          <p:cNvSpPr>
            <a:spLocks noGrp="1"/>
          </p:cNvSpPr>
          <p:nvPr>
            <p:ph type="pic" sz="quarter" idx="23"/>
          </p:nvPr>
        </p:nvSpPr>
        <p:spPr>
          <a:xfrm>
            <a:off x="2542273"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300"/>
            </a:lvl1pPr>
          </a:lstStyle>
          <a:p>
            <a:pPr rtl="0"/>
            <a:r>
              <a:rPr lang="el-GR" dirty="0"/>
              <a:t>Κάντε κλικ στο εικονίδιο για να προσθέσετε εικόνα</a:t>
            </a:r>
          </a:p>
        </p:txBody>
      </p:sp>
      <p:sp>
        <p:nvSpPr>
          <p:cNvPr id="25" name="Θέση εικόνας 22">
            <a:extLst>
              <a:ext uri="{FF2B5EF4-FFF2-40B4-BE49-F238E27FC236}">
                <a16:creationId xmlns:a16="http://schemas.microsoft.com/office/drawing/2014/main" xmlns="" id="{31E10A24-B676-4117-9507-B4B0EB406F02}"/>
              </a:ext>
            </a:extLst>
          </p:cNvPr>
          <p:cNvSpPr>
            <a:spLocks noGrp="1"/>
          </p:cNvSpPr>
          <p:nvPr>
            <p:ph type="pic" sz="quarter" idx="24"/>
          </p:nvPr>
        </p:nvSpPr>
        <p:spPr>
          <a:xfrm>
            <a:off x="4533714"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300"/>
            </a:lvl1pPr>
          </a:lstStyle>
          <a:p>
            <a:pPr rtl="0"/>
            <a:r>
              <a:rPr lang="el-GR"/>
              <a:t>Κάντε κλικ στο εικονίδιο για να προσθέσετε εικόνα</a:t>
            </a:r>
            <a:endParaRPr lang="el-GR" dirty="0"/>
          </a:p>
        </p:txBody>
      </p:sp>
      <p:sp>
        <p:nvSpPr>
          <p:cNvPr id="26" name="Θέση εικόνας 22">
            <a:extLst>
              <a:ext uri="{FF2B5EF4-FFF2-40B4-BE49-F238E27FC236}">
                <a16:creationId xmlns:a16="http://schemas.microsoft.com/office/drawing/2014/main" xmlns="" id="{6549D851-9848-44AC-937A-9B1EF867E595}"/>
              </a:ext>
            </a:extLst>
          </p:cNvPr>
          <p:cNvSpPr>
            <a:spLocks noGrp="1"/>
          </p:cNvSpPr>
          <p:nvPr>
            <p:ph type="pic" sz="quarter" idx="25"/>
          </p:nvPr>
        </p:nvSpPr>
        <p:spPr>
          <a:xfrm>
            <a:off x="6442027"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300"/>
            </a:lvl1pPr>
          </a:lstStyle>
          <a:p>
            <a:pPr rtl="0"/>
            <a:r>
              <a:rPr lang="el-GR"/>
              <a:t>Κάντε κλικ στο εικονίδιο για να προσθέσετε εικόνα</a:t>
            </a:r>
            <a:endParaRPr lang="el-GR" dirty="0"/>
          </a:p>
        </p:txBody>
      </p:sp>
      <p:sp>
        <p:nvSpPr>
          <p:cNvPr id="27" name="Θέση εικόνας 22">
            <a:extLst>
              <a:ext uri="{FF2B5EF4-FFF2-40B4-BE49-F238E27FC236}">
                <a16:creationId xmlns:a16="http://schemas.microsoft.com/office/drawing/2014/main" xmlns="" id="{B765F5D3-7CB7-4E55-8217-E9EEA9F2945A}"/>
              </a:ext>
            </a:extLst>
          </p:cNvPr>
          <p:cNvSpPr>
            <a:spLocks noGrp="1"/>
          </p:cNvSpPr>
          <p:nvPr>
            <p:ph type="pic" sz="quarter" idx="26"/>
          </p:nvPr>
        </p:nvSpPr>
        <p:spPr>
          <a:xfrm>
            <a:off x="8350340"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300"/>
            </a:lvl1pPr>
          </a:lstStyle>
          <a:p>
            <a:pPr rtl="0"/>
            <a:r>
              <a:rPr lang="el-GR"/>
              <a:t>Κάντε κλικ στο εικονίδιο για να προσθέσετε εικόνα</a:t>
            </a:r>
            <a:endParaRPr lang="el-GR" dirty="0"/>
          </a:p>
        </p:txBody>
      </p:sp>
      <p:sp>
        <p:nvSpPr>
          <p:cNvPr id="20" name="Θέση εικόνας 22">
            <a:extLst>
              <a:ext uri="{FF2B5EF4-FFF2-40B4-BE49-F238E27FC236}">
                <a16:creationId xmlns:a16="http://schemas.microsoft.com/office/drawing/2014/main" xmlns="" id="{8CB2CA38-4C7F-4D6B-9B34-606F1A007A17}"/>
              </a:ext>
            </a:extLst>
          </p:cNvPr>
          <p:cNvSpPr>
            <a:spLocks noGrp="1"/>
          </p:cNvSpPr>
          <p:nvPr>
            <p:ph type="pic" sz="quarter" idx="27"/>
          </p:nvPr>
        </p:nvSpPr>
        <p:spPr>
          <a:xfrm>
            <a:off x="1025865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300"/>
            </a:lvl1pPr>
          </a:lstStyle>
          <a:p>
            <a:pPr rtl="0"/>
            <a:r>
              <a:rPr lang="el-GR"/>
              <a:t>Κάντε κλικ στο εικονίδιο για να προσθέσετε εικόνα</a:t>
            </a:r>
            <a:endParaRPr lang="el-GR" dirty="0"/>
          </a:p>
        </p:txBody>
      </p:sp>
      <p:sp>
        <p:nvSpPr>
          <p:cNvPr id="4" name="Θέση κειμένου 3">
            <a:extLst>
              <a:ext uri="{FF2B5EF4-FFF2-40B4-BE49-F238E27FC236}">
                <a16:creationId xmlns:a16="http://schemas.microsoft.com/office/drawing/2014/main" xmlns="" id="{F5DA42CA-D117-4AF7-9FEC-03EB2BBB7566}"/>
              </a:ext>
            </a:extLst>
          </p:cNvPr>
          <p:cNvSpPr>
            <a:spLocks noGrp="1"/>
          </p:cNvSpPr>
          <p:nvPr>
            <p:ph type="body" sz="quarter" idx="28" hasCustomPrompt="1"/>
          </p:nvPr>
        </p:nvSpPr>
        <p:spPr>
          <a:xfrm>
            <a:off x="9973363" y="3925888"/>
            <a:ext cx="1800000" cy="504825"/>
          </a:xfrm>
        </p:spPr>
        <p:txBody>
          <a:bodyPr rtlCol="0"/>
          <a:lstStyle>
            <a:lvl1pPr marL="0" indent="0" algn="ctr">
              <a:buNone/>
              <a:defRPr b="1">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el-GR" dirty="0"/>
              <a:t>Πλήρες όνομα</a:t>
            </a:r>
          </a:p>
        </p:txBody>
      </p:sp>
      <p:sp>
        <p:nvSpPr>
          <p:cNvPr id="11" name="Θέση κειμένου 10">
            <a:extLst>
              <a:ext uri="{FF2B5EF4-FFF2-40B4-BE49-F238E27FC236}">
                <a16:creationId xmlns:a16="http://schemas.microsoft.com/office/drawing/2014/main" xmlns="" id="{5F9CEF5A-8DCE-4156-9138-C113C0D3A79D}"/>
              </a:ext>
            </a:extLst>
          </p:cNvPr>
          <p:cNvSpPr>
            <a:spLocks noGrp="1"/>
          </p:cNvSpPr>
          <p:nvPr>
            <p:ph type="body" sz="quarter" idx="29" hasCustomPrompt="1"/>
          </p:nvPr>
        </p:nvSpPr>
        <p:spPr>
          <a:xfrm>
            <a:off x="9973363" y="4505325"/>
            <a:ext cx="1800000" cy="900113"/>
          </a:xfrm>
        </p:spPr>
        <p:txBody>
          <a:bodyPr rtlCol="0"/>
          <a:lstStyle>
            <a:lvl1pPr marL="0" indent="0" algn="ctr">
              <a:buNone/>
              <a:defRPr/>
            </a:lvl1pPr>
          </a:lstStyle>
          <a:p>
            <a:pPr lvl="0" rtl="0"/>
            <a:r>
              <a:rPr lang="el-GR" dirty="0"/>
              <a:t>Τίτλος</a:t>
            </a:r>
          </a:p>
        </p:txBody>
      </p:sp>
      <p:sp>
        <p:nvSpPr>
          <p:cNvPr id="3" name="Τίτλος 2">
            <a:extLst>
              <a:ext uri="{FF2B5EF4-FFF2-40B4-BE49-F238E27FC236}">
                <a16:creationId xmlns:a16="http://schemas.microsoft.com/office/drawing/2014/main" xmlns="" id="{045DEA86-9F72-1633-2F71-D60863BD9164}"/>
              </a:ext>
            </a:extLst>
          </p:cNvPr>
          <p:cNvSpPr>
            <a:spLocks noGrp="1"/>
          </p:cNvSpPr>
          <p:nvPr>
            <p:ph type="title"/>
          </p:nvPr>
        </p:nvSpPr>
        <p:spPr/>
        <p:txBody>
          <a:bodyPr/>
          <a:lstStyle/>
          <a:p>
            <a:r>
              <a:rPr lang="el-GR"/>
              <a:t>Κάντε κλικ για να επεξεργαστείτε τον τίτλο υποδείγματος</a:t>
            </a:r>
          </a:p>
        </p:txBody>
      </p:sp>
    </p:spTree>
    <p:extLst>
      <p:ext uri="{BB962C8B-B14F-4D97-AF65-F5344CB8AC3E}">
        <p14:creationId xmlns:p14="http://schemas.microsoft.com/office/powerpoint/2010/main" val="1503510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Μόνο τίτλος και υπότιτλος">
    <p:spTree>
      <p:nvGrpSpPr>
        <p:cNvPr id="1" name=""/>
        <p:cNvGrpSpPr/>
        <p:nvPr/>
      </p:nvGrpSpPr>
      <p:grpSpPr>
        <a:xfrm>
          <a:off x="0" y="0"/>
          <a:ext cx="0" cy="0"/>
          <a:chOff x="0" y="0"/>
          <a:chExt cx="0" cy="0"/>
        </a:xfrm>
      </p:grpSpPr>
      <p:sp>
        <p:nvSpPr>
          <p:cNvPr id="29" name="Ελεύθερη σχεδίαση: Σχήμα 28">
            <a:extLst>
              <a:ext uri="{FF2B5EF4-FFF2-40B4-BE49-F238E27FC236}">
                <a16:creationId xmlns:a16="http://schemas.microsoft.com/office/drawing/2014/main" xmlns=""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7" name="Ελεύθερη σχεδίαση: Σχήμα 26">
            <a:extLst>
              <a:ext uri="{FF2B5EF4-FFF2-40B4-BE49-F238E27FC236}">
                <a16:creationId xmlns:a16="http://schemas.microsoft.com/office/drawing/2014/main" xmlns=""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 name="Τίτλος 1">
            <a:extLst>
              <a:ext uri="{FF2B5EF4-FFF2-40B4-BE49-F238E27FC236}">
                <a16:creationId xmlns:a16="http://schemas.microsoft.com/office/drawing/2014/main" xmlns=""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l-GR"/>
              <a:t>Κάντε κλικ για να επεξεργαστείτε τον τίτλο υποδείγματος</a:t>
            </a:r>
            <a:endParaRPr lang="el-GR" dirty="0"/>
          </a:p>
        </p:txBody>
      </p:sp>
      <p:sp>
        <p:nvSpPr>
          <p:cNvPr id="6" name="Σύμβολο κράτησης θέσης υποσέλιδου 5">
            <a:extLst>
              <a:ext uri="{FF2B5EF4-FFF2-40B4-BE49-F238E27FC236}">
                <a16:creationId xmlns:a16="http://schemas.microsoft.com/office/drawing/2014/main" xmlns=""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a:t>Προσθέστε υποσέλιδο</a:t>
            </a:r>
            <a:endParaRPr lang="el-GR" dirty="0"/>
          </a:p>
        </p:txBody>
      </p:sp>
      <p:sp>
        <p:nvSpPr>
          <p:cNvPr id="7" name="Θέση αριθμού διαφάνειας 6">
            <a:extLst>
              <a:ext uri="{FF2B5EF4-FFF2-40B4-BE49-F238E27FC236}">
                <a16:creationId xmlns:a16="http://schemas.microsoft.com/office/drawing/2014/main" xmlns=""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smtClean="0"/>
              <a:pPr/>
              <a:t>‹#›</a:t>
            </a:fld>
            <a:endParaRPr lang="el-GR" dirty="0"/>
          </a:p>
        </p:txBody>
      </p:sp>
      <p:sp>
        <p:nvSpPr>
          <p:cNvPr id="14" name="Ελεύθερη σχεδίαση: Σχήμα 13">
            <a:extLst>
              <a:ext uri="{FF2B5EF4-FFF2-40B4-BE49-F238E27FC236}">
                <a16:creationId xmlns:a16="http://schemas.microsoft.com/office/drawing/2014/main" xmlns=""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9" name="Ελεύθερη σχεδίαση: Σχήμα 18">
            <a:extLst>
              <a:ext uri="{FF2B5EF4-FFF2-40B4-BE49-F238E27FC236}">
                <a16:creationId xmlns:a16="http://schemas.microsoft.com/office/drawing/2014/main" xmlns=""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8" name="Ελεύθερη σχεδίαση: Σχήμα 17">
            <a:extLst>
              <a:ext uri="{FF2B5EF4-FFF2-40B4-BE49-F238E27FC236}">
                <a16:creationId xmlns:a16="http://schemas.microsoft.com/office/drawing/2014/main" xmlns=""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0" name="Ελεύθερη σχεδίαση: Σχήμα 19">
            <a:extLst>
              <a:ext uri="{FF2B5EF4-FFF2-40B4-BE49-F238E27FC236}">
                <a16:creationId xmlns:a16="http://schemas.microsoft.com/office/drawing/2014/main" xmlns=""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4" name="Ελεύθερη σχεδίαση: Σχήμα 23">
            <a:extLst>
              <a:ext uri="{FF2B5EF4-FFF2-40B4-BE49-F238E27FC236}">
                <a16:creationId xmlns:a16="http://schemas.microsoft.com/office/drawing/2014/main" xmlns=""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3" name="Ελεύθερη σχεδίαση: Σχήμα 22">
            <a:extLst>
              <a:ext uri="{FF2B5EF4-FFF2-40B4-BE49-F238E27FC236}">
                <a16:creationId xmlns:a16="http://schemas.microsoft.com/office/drawing/2014/main" xmlns=""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3" name="Θέση κειμένου 8">
            <a:extLst>
              <a:ext uri="{FF2B5EF4-FFF2-40B4-BE49-F238E27FC236}">
                <a16:creationId xmlns:a16="http://schemas.microsoft.com/office/drawing/2014/main" xmlns="" id="{37BBBFC2-32EB-4335-9980-A7CF236703B3}"/>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Δευτερεύουσα κεφαλίδα</a:t>
            </a:r>
          </a:p>
        </p:txBody>
      </p:sp>
    </p:spTree>
    <p:extLst>
      <p:ext uri="{BB962C8B-B14F-4D97-AF65-F5344CB8AC3E}">
        <p14:creationId xmlns:p14="http://schemas.microsoft.com/office/powerpoint/2010/main" val="150585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Διαφάνεια τίτλου">
    <p:bg>
      <p:bgPr>
        <a:solidFill>
          <a:schemeClr val="bg1"/>
        </a:solidFill>
        <a:effectLst/>
      </p:bgPr>
    </p:bg>
    <p:spTree>
      <p:nvGrpSpPr>
        <p:cNvPr id="1" name=""/>
        <p:cNvGrpSpPr/>
        <p:nvPr/>
      </p:nvGrpSpPr>
      <p:grpSpPr>
        <a:xfrm>
          <a:off x="0" y="0"/>
          <a:ext cx="0" cy="0"/>
          <a:chOff x="0" y="0"/>
          <a:chExt cx="0" cy="0"/>
        </a:xfrm>
      </p:grpSpPr>
      <p:sp>
        <p:nvSpPr>
          <p:cNvPr id="8" name="Ορθογώνιο 7">
            <a:extLst>
              <a:ext uri="{FF2B5EF4-FFF2-40B4-BE49-F238E27FC236}">
                <a16:creationId xmlns:a16="http://schemas.microsoft.com/office/drawing/2014/main" xmlns=""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9" name="Ορθογώνιο 8">
            <a:extLst>
              <a:ext uri="{FF2B5EF4-FFF2-40B4-BE49-F238E27FC236}">
                <a16:creationId xmlns:a16="http://schemas.microsoft.com/office/drawing/2014/main" xmlns=""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0" name="Ορθογώνιο 9">
            <a:extLst>
              <a:ext uri="{FF2B5EF4-FFF2-40B4-BE49-F238E27FC236}">
                <a16:creationId xmlns:a16="http://schemas.microsoft.com/office/drawing/2014/main" xmlns=""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1" name="Ορθογώνιο 10">
            <a:extLst>
              <a:ext uri="{FF2B5EF4-FFF2-40B4-BE49-F238E27FC236}">
                <a16:creationId xmlns:a16="http://schemas.microsoft.com/office/drawing/2014/main" xmlns=""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2" name="Θέση εικόνας 31">
            <a:extLst>
              <a:ext uri="{FF2B5EF4-FFF2-40B4-BE49-F238E27FC236}">
                <a16:creationId xmlns:a16="http://schemas.microsoft.com/office/drawing/2014/main" xmlns="" id="{6BC25646-06FC-4B3E-A74E-268EB8AEA602}"/>
              </a:ext>
            </a:extLst>
          </p:cNvPr>
          <p:cNvSpPr>
            <a:spLocks noGrp="1"/>
          </p:cNvSpPr>
          <p:nvPr>
            <p:ph type="pic" sz="quarter" idx="12" hasCustomPrompt="1"/>
          </p:nvPr>
        </p:nvSpPr>
        <p:spPr>
          <a:xfrm>
            <a:off x="86714" y="86714"/>
            <a:ext cx="6009285" cy="6684572"/>
          </a:xfrm>
          <a:solidFill>
            <a:schemeClr val="bg1">
              <a:lumMod val="85000"/>
            </a:schemeClr>
          </a:solidFill>
        </p:spPr>
        <p:txBody>
          <a:bodyPr lIns="0" tIns="0" rtlCol="0" anchor="ctr"/>
          <a:lstStyle>
            <a:lvl1pPr marL="0" indent="0" algn="ctr">
              <a:buNone/>
              <a:defRPr sz="1100" i="1">
                <a:latin typeface="Times New Roman" panose="02020603050405020304" pitchFamily="18" charset="0"/>
                <a:cs typeface="Times New Roman" panose="02020603050405020304" pitchFamily="18" charset="0"/>
              </a:defRPr>
            </a:lvl1pPr>
          </a:lstStyle>
          <a:p>
            <a:pPr rtl="0"/>
            <a:r>
              <a:rPr lang="el-GR" dirty="0"/>
              <a:t>Εισαγωγή ή μεταφορά και απόθεση εικόνας εδώ</a:t>
            </a:r>
          </a:p>
        </p:txBody>
      </p:sp>
      <p:sp>
        <p:nvSpPr>
          <p:cNvPr id="2" name="Τίτλος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rtlCol="0" anchor="b"/>
          <a:lstStyle>
            <a:lvl1pPr algn="r">
              <a:defRPr sz="4200" spc="-150">
                <a:solidFill>
                  <a:schemeClr val="bg1"/>
                </a:solidFill>
              </a:defRPr>
            </a:lvl1pPr>
          </a:lstStyle>
          <a:p>
            <a:pPr rtl="0"/>
            <a:r>
              <a:rPr lang="el-GR" dirty="0"/>
              <a:t>Κάντε κλικ για επεξεργασία </a:t>
            </a:r>
            <a:br>
              <a:rPr lang="el-GR" dirty="0"/>
            </a:br>
            <a:r>
              <a:rPr lang="el-GR" dirty="0"/>
              <a:t>Στυλ τίτλου υποδείγματος</a:t>
            </a:r>
          </a:p>
        </p:txBody>
      </p:sp>
      <p:sp>
        <p:nvSpPr>
          <p:cNvPr id="3" name="Υπότιτλος 2">
            <a:extLst>
              <a:ext uri="{FF2B5EF4-FFF2-40B4-BE49-F238E27FC236}">
                <a16:creationId xmlns:a16="http://schemas.microsoft.com/office/drawing/2014/main" xmlns="" id="{C9980B88-3F4A-4688-9ED0-17EF37E62D93}"/>
              </a:ext>
            </a:extLst>
          </p:cNvPr>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rtlCol="0"/>
          <a:lstStyle>
            <a:lvl1pPr marL="0" indent="0" algn="r">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a:t>Κάντε κλικ για να επεξεργαστείτε τον υπότιτλο του υποδείγματος</a:t>
            </a:r>
            <a:endParaRPr lang="el-GR" dirty="0"/>
          </a:p>
        </p:txBody>
      </p:sp>
      <p:sp>
        <p:nvSpPr>
          <p:cNvPr id="5" name="Θέση αριθμού διαφάνειας 4">
            <a:extLst>
              <a:ext uri="{FF2B5EF4-FFF2-40B4-BE49-F238E27FC236}">
                <a16:creationId xmlns:a16="http://schemas.microsoft.com/office/drawing/2014/main" xmlns="" id="{B9994FE7-F6B5-D34D-B846-52B81F6F601D}"/>
              </a:ext>
            </a:extLst>
          </p:cNvPr>
          <p:cNvSpPr>
            <a:spLocks noGrp="1"/>
          </p:cNvSpPr>
          <p:nvPr>
            <p:ph type="sldNum" sz="quarter" idx="14"/>
          </p:nvPr>
        </p:nvSpPr>
        <p:spPr/>
        <p:txBody>
          <a:bodyPr rtlCol="0"/>
          <a:lstStyle/>
          <a:p>
            <a:pPr rtl="0"/>
            <a:fld id="{19B51A1E-902D-48AF-9020-955120F399B6}" type="slidenum">
              <a:rPr lang="el-GR" smtClean="0"/>
              <a:pPr/>
              <a:t>‹#›</a:t>
            </a:fld>
            <a:endParaRPr lang="el-GR" dirty="0"/>
          </a:p>
        </p:txBody>
      </p:sp>
      <p:sp>
        <p:nvSpPr>
          <p:cNvPr id="6" name="Πλαίσιο κειμένου 5">
            <a:extLst>
              <a:ext uri="{FF2B5EF4-FFF2-40B4-BE49-F238E27FC236}">
                <a16:creationId xmlns:a16="http://schemas.microsoft.com/office/drawing/2014/main" xmlns=""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rtl="0"/>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904743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Μόνο τίτλος">
    <p:spTree>
      <p:nvGrpSpPr>
        <p:cNvPr id="1" name=""/>
        <p:cNvGrpSpPr/>
        <p:nvPr/>
      </p:nvGrpSpPr>
      <p:grpSpPr>
        <a:xfrm>
          <a:off x="0" y="0"/>
          <a:ext cx="0" cy="0"/>
          <a:chOff x="0" y="0"/>
          <a:chExt cx="0" cy="0"/>
        </a:xfrm>
      </p:grpSpPr>
      <p:sp>
        <p:nvSpPr>
          <p:cNvPr id="15" name="Ελεύθερη σχεδίαση: Σχήμα 14">
            <a:extLst>
              <a:ext uri="{FF2B5EF4-FFF2-40B4-BE49-F238E27FC236}">
                <a16:creationId xmlns:a16="http://schemas.microsoft.com/office/drawing/2014/main" xmlns="" id="{B29137C9-7B18-454C-AB56-2B4631DFE59D}"/>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4" name="Ελεύθερη σχεδίαση: Σχήμα 13">
            <a:extLst>
              <a:ext uri="{FF2B5EF4-FFF2-40B4-BE49-F238E27FC236}">
                <a16:creationId xmlns:a16="http://schemas.microsoft.com/office/drawing/2014/main" xmlns="" id="{0C7CDA8E-8D79-474E-8278-7D77C867E238}"/>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 name="Τίτλος 1">
            <a:extLst>
              <a:ext uri="{FF2B5EF4-FFF2-40B4-BE49-F238E27FC236}">
                <a16:creationId xmlns:a16="http://schemas.microsoft.com/office/drawing/2014/main" xmlns=""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l-GR"/>
              <a:t>Κάντε κλικ για να επεξεργαστείτε τον τίτλο υποδείγματος</a:t>
            </a:r>
            <a:endParaRPr lang="el-GR" dirty="0"/>
          </a:p>
        </p:txBody>
      </p:sp>
      <p:sp>
        <p:nvSpPr>
          <p:cNvPr id="6" name="Σύμβολο κράτησης θέσης υποσέλιδου 5">
            <a:extLst>
              <a:ext uri="{FF2B5EF4-FFF2-40B4-BE49-F238E27FC236}">
                <a16:creationId xmlns:a16="http://schemas.microsoft.com/office/drawing/2014/main" xmlns=""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a:t>Προσθέστε υποσέλιδο</a:t>
            </a:r>
            <a:endParaRPr lang="el-GR" dirty="0"/>
          </a:p>
        </p:txBody>
      </p:sp>
      <p:sp>
        <p:nvSpPr>
          <p:cNvPr id="7" name="Θέση αριθμού διαφάνειας 6">
            <a:extLst>
              <a:ext uri="{FF2B5EF4-FFF2-40B4-BE49-F238E27FC236}">
                <a16:creationId xmlns:a16="http://schemas.microsoft.com/office/drawing/2014/main" xmlns=""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smtClean="0"/>
              <a:pPr/>
              <a:t>‹#›</a:t>
            </a:fld>
            <a:endParaRPr lang="el-GR" dirty="0"/>
          </a:p>
        </p:txBody>
      </p:sp>
      <p:sp>
        <p:nvSpPr>
          <p:cNvPr id="24" name="Ελεύθερη σχεδίαση: Σχήμα 23">
            <a:extLst>
              <a:ext uri="{FF2B5EF4-FFF2-40B4-BE49-F238E27FC236}">
                <a16:creationId xmlns:a16="http://schemas.microsoft.com/office/drawing/2014/main" xmlns="" id="{4F0A2415-21FA-4B06-89CA-A379C8C2E262}"/>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2" name="Ελεύθερη σχεδίαση: Σχήμα 21">
            <a:extLst>
              <a:ext uri="{FF2B5EF4-FFF2-40B4-BE49-F238E27FC236}">
                <a16:creationId xmlns:a16="http://schemas.microsoft.com/office/drawing/2014/main" xmlns="" id="{9AACAC53-33A6-4BBC-8C68-0C56D0B39F57}"/>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5" name="Ελεύθερη σχεδίαση: Σχήμα 24">
            <a:extLst>
              <a:ext uri="{FF2B5EF4-FFF2-40B4-BE49-F238E27FC236}">
                <a16:creationId xmlns:a16="http://schemas.microsoft.com/office/drawing/2014/main" xmlns="" id="{ED86A7C4-9F1E-4F96-8AD9-5B75BEE364BE}"/>
              </a:ext>
            </a:extLst>
          </p:cNvPr>
          <p:cNvSpPr/>
          <p:nvPr userDrawn="1"/>
        </p:nvSpPr>
        <p:spPr>
          <a:xfrm rot="13336516">
            <a:off x="10313236" y="1084299"/>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6" name="Ελεύθερη σχεδίαση: Σχήμα 25">
            <a:extLst>
              <a:ext uri="{FF2B5EF4-FFF2-40B4-BE49-F238E27FC236}">
                <a16:creationId xmlns:a16="http://schemas.microsoft.com/office/drawing/2014/main" xmlns="" id="{B63BFE72-A1DE-4CFE-9B52-553C99D52699}"/>
              </a:ext>
            </a:extLst>
          </p:cNvPr>
          <p:cNvSpPr/>
          <p:nvPr userDrawn="1"/>
        </p:nvSpPr>
        <p:spPr>
          <a:xfrm rot="5738060">
            <a:off x="9844293" y="1032301"/>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0" name="Ελεύθερη σχεδίαση: Σχήμα 29">
            <a:extLst>
              <a:ext uri="{FF2B5EF4-FFF2-40B4-BE49-F238E27FC236}">
                <a16:creationId xmlns:a16="http://schemas.microsoft.com/office/drawing/2014/main" xmlns="" id="{9C266CD9-D77B-4B4D-8673-531E2784C610}"/>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Tree>
    <p:extLst>
      <p:ext uri="{BB962C8B-B14F-4D97-AF65-F5344CB8AC3E}">
        <p14:creationId xmlns:p14="http://schemas.microsoft.com/office/powerpoint/2010/main" val="1198965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Μόνο τίτλος χωρίς γραφικά">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l-GR"/>
              <a:t>Κάντε κλικ για να επεξεργαστείτε τον τίτλο υποδείγματος</a:t>
            </a:r>
            <a:endParaRPr lang="el-GR" dirty="0"/>
          </a:p>
        </p:txBody>
      </p:sp>
      <p:sp>
        <p:nvSpPr>
          <p:cNvPr id="6" name="Σύμβολο κράτησης θέσης υποσέλιδου 5">
            <a:extLst>
              <a:ext uri="{FF2B5EF4-FFF2-40B4-BE49-F238E27FC236}">
                <a16:creationId xmlns:a16="http://schemas.microsoft.com/office/drawing/2014/main" xmlns=""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a:t>Προσθέστε υποσέλιδο</a:t>
            </a:r>
            <a:endParaRPr lang="el-GR" dirty="0"/>
          </a:p>
        </p:txBody>
      </p:sp>
      <p:sp>
        <p:nvSpPr>
          <p:cNvPr id="7" name="Θέση αριθμού διαφάνειας 6">
            <a:extLst>
              <a:ext uri="{FF2B5EF4-FFF2-40B4-BE49-F238E27FC236}">
                <a16:creationId xmlns:a16="http://schemas.microsoft.com/office/drawing/2014/main" xmlns=""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smtClean="0"/>
              <a:pPr/>
              <a:t>‹#›</a:t>
            </a:fld>
            <a:endParaRPr lang="el-GR" dirty="0"/>
          </a:p>
        </p:txBody>
      </p:sp>
    </p:spTree>
    <p:extLst>
      <p:ext uri="{BB962C8B-B14F-4D97-AF65-F5344CB8AC3E}">
        <p14:creationId xmlns:p14="http://schemas.microsoft.com/office/powerpoint/2010/main" val="3103350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Ευχαριστούμε">
    <p:bg>
      <p:bgPr>
        <a:solidFill>
          <a:schemeClr val="bg1"/>
        </a:solidFill>
        <a:effectLst/>
      </p:bgPr>
    </p:bg>
    <p:spTree>
      <p:nvGrpSpPr>
        <p:cNvPr id="1" name=""/>
        <p:cNvGrpSpPr/>
        <p:nvPr/>
      </p:nvGrpSpPr>
      <p:grpSpPr>
        <a:xfrm>
          <a:off x="0" y="0"/>
          <a:ext cx="0" cy="0"/>
          <a:chOff x="0" y="0"/>
          <a:chExt cx="0" cy="0"/>
        </a:xfrm>
      </p:grpSpPr>
      <p:sp>
        <p:nvSpPr>
          <p:cNvPr id="32" name="Θέση εικόνας 31">
            <a:extLst>
              <a:ext uri="{FF2B5EF4-FFF2-40B4-BE49-F238E27FC236}">
                <a16:creationId xmlns:a16="http://schemas.microsoft.com/office/drawing/2014/main" xmlns=""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rtlCol="0"/>
          <a:lstStyle>
            <a:lvl1pPr marL="0" indent="0">
              <a:buNone/>
              <a:defRPr sz="1100" i="1">
                <a:latin typeface="Times New Roman" panose="02020603050405020304" pitchFamily="18" charset="0"/>
                <a:cs typeface="Times New Roman" panose="02020603050405020304" pitchFamily="18" charset="0"/>
              </a:defRPr>
            </a:lvl1pPr>
          </a:lstStyle>
          <a:p>
            <a:pPr rtl="0"/>
            <a:r>
              <a:rPr lang="el-GR" dirty="0"/>
              <a:t>Εισαγωγή ή μεταφορά και απόθεση εικόνας εδώ</a:t>
            </a:r>
          </a:p>
        </p:txBody>
      </p:sp>
      <p:sp>
        <p:nvSpPr>
          <p:cNvPr id="2" name="Τίτλος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2494607" y="2237328"/>
            <a:ext cx="7202786" cy="1449788"/>
          </a:xfrm>
          <a:solidFill>
            <a:schemeClr val="tx1">
              <a:alpha val="80000"/>
            </a:schemeClr>
          </a:solidFill>
        </p:spPr>
        <p:txBody>
          <a:bodyPr lIns="288000" rIns="2160000" bIns="144000" rtlCol="0" anchor="b" anchorCtr="0"/>
          <a:lstStyle>
            <a:lvl1pPr algn="r">
              <a:defRPr sz="6400" spc="-150">
                <a:solidFill>
                  <a:schemeClr val="bg1"/>
                </a:solidFill>
              </a:defRPr>
            </a:lvl1pPr>
          </a:lstStyle>
          <a:p>
            <a:pPr rtl="0"/>
            <a:r>
              <a:rPr lang="el-GR" dirty="0"/>
              <a:t>Ευχαριστούμε</a:t>
            </a:r>
          </a:p>
        </p:txBody>
      </p:sp>
      <p:sp>
        <p:nvSpPr>
          <p:cNvPr id="3" name="Υπότιτλος 2">
            <a:extLst>
              <a:ext uri="{FF2B5EF4-FFF2-40B4-BE49-F238E27FC236}">
                <a16:creationId xmlns:a16="http://schemas.microsoft.com/office/drawing/2014/main" xmlns="" id="{C9980B88-3F4A-4688-9ED0-17EF37E62D93}"/>
              </a:ext>
            </a:extLst>
          </p:cNvPr>
          <p:cNvSpPr>
            <a:spLocks noGrp="1"/>
          </p:cNvSpPr>
          <p:nvPr>
            <p:ph type="subTitle" idx="1"/>
          </p:nvPr>
        </p:nvSpPr>
        <p:spPr>
          <a:xfrm>
            <a:off x="2494607" y="3684672"/>
            <a:ext cx="5282503" cy="1604172"/>
          </a:xfrm>
          <a:solidFill>
            <a:schemeClr val="tx1">
              <a:alpha val="90000"/>
            </a:schemeClr>
          </a:solidFill>
        </p:spPr>
        <p:txBody>
          <a:bodyPr lIns="216000" tIns="144000" rIns="576000" rtlCol="0"/>
          <a:lstStyle>
            <a:lvl1pPr marL="0" indent="0" algn="r">
              <a:buNone/>
              <a:defRPr sz="1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a:t>Κάντε κλικ για να επεξεργαστείτε τον υπότιτλο του υποδείγματος</a:t>
            </a:r>
            <a:endParaRPr lang="el-GR" dirty="0"/>
          </a:p>
        </p:txBody>
      </p:sp>
      <p:cxnSp>
        <p:nvCxnSpPr>
          <p:cNvPr id="5" name="Ευθεία γραμμή σύνδεσης 4">
            <a:extLst>
              <a:ext uri="{FF2B5EF4-FFF2-40B4-BE49-F238E27FC236}">
                <a16:creationId xmlns:a16="http://schemas.microsoft.com/office/drawing/2014/main" xmlns="" id="{9688AEDF-1396-4322-8818-9D1C7976FCDF}"/>
              </a:ext>
            </a:extLst>
          </p:cNvPr>
          <p:cNvCxnSpPr>
            <a:cxnSpLocks/>
          </p:cNvCxnSpPr>
          <p:nvPr userDrawn="1"/>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Θέση κειμένου 5">
            <a:extLst>
              <a:ext uri="{FF2B5EF4-FFF2-40B4-BE49-F238E27FC236}">
                <a16:creationId xmlns:a16="http://schemas.microsoft.com/office/drawing/2014/main" xmlns="" id="{BC122267-81F5-4D7C-8854-830FD491A4E9}"/>
              </a:ext>
            </a:extLst>
          </p:cNvPr>
          <p:cNvSpPr>
            <a:spLocks noGrp="1"/>
          </p:cNvSpPr>
          <p:nvPr>
            <p:ph type="body" sz="quarter" idx="13"/>
          </p:nvPr>
        </p:nvSpPr>
        <p:spPr>
          <a:xfrm>
            <a:off x="2667000" y="4142258"/>
            <a:ext cx="4508500" cy="277342"/>
          </a:xfrm>
        </p:spPr>
        <p:txBody>
          <a:bodyPr rtlCol="0"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rtl="0"/>
            <a:endParaRPr lang="el-GR" dirty="0"/>
          </a:p>
        </p:txBody>
      </p:sp>
      <p:sp>
        <p:nvSpPr>
          <p:cNvPr id="9" name="Θέση κειμένου 5">
            <a:extLst>
              <a:ext uri="{FF2B5EF4-FFF2-40B4-BE49-F238E27FC236}">
                <a16:creationId xmlns:a16="http://schemas.microsoft.com/office/drawing/2014/main" xmlns="" id="{D1624B9A-AB57-40B6-89A6-D34ED60BBF00}"/>
              </a:ext>
            </a:extLst>
          </p:cNvPr>
          <p:cNvSpPr>
            <a:spLocks noGrp="1"/>
          </p:cNvSpPr>
          <p:nvPr>
            <p:ph type="body" sz="quarter" idx="14"/>
          </p:nvPr>
        </p:nvSpPr>
        <p:spPr>
          <a:xfrm>
            <a:off x="2667000" y="4448040"/>
            <a:ext cx="4508500" cy="277342"/>
          </a:xfrm>
        </p:spPr>
        <p:txBody>
          <a:bodyPr rtlCol="0"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rtl="0"/>
            <a:endParaRPr lang="el-GR" dirty="0"/>
          </a:p>
        </p:txBody>
      </p:sp>
      <p:sp>
        <p:nvSpPr>
          <p:cNvPr id="8" name="Θέση εικόνας 5">
            <a:extLst>
              <a:ext uri="{FF2B5EF4-FFF2-40B4-BE49-F238E27FC236}">
                <a16:creationId xmlns:a16="http://schemas.microsoft.com/office/drawing/2014/main" xmlns="" id="{61EA5FFD-797F-43FF-B13A-5DA8C820EE22}"/>
              </a:ext>
            </a:extLst>
          </p:cNvPr>
          <p:cNvSpPr>
            <a:spLocks noGrp="1"/>
          </p:cNvSpPr>
          <p:nvPr>
            <p:ph type="pic" sz="quarter" idx="15" hasCustomPrompt="1"/>
          </p:nvPr>
        </p:nvSpPr>
        <p:spPr>
          <a:xfrm>
            <a:off x="8065008" y="2587752"/>
            <a:ext cx="1344168" cy="704088"/>
          </a:xfrm>
        </p:spPr>
        <p:txBody>
          <a:bodyPr rtlCol="0"/>
          <a:lstStyle>
            <a:lvl1pPr marL="0" indent="0">
              <a:buNone/>
              <a:defRPr>
                <a:solidFill>
                  <a:schemeClr val="bg1"/>
                </a:solidFill>
              </a:defRPr>
            </a:lvl1pPr>
          </a:lstStyle>
          <a:p>
            <a:pPr rtl="0"/>
            <a:r>
              <a:rPr lang="el-GR" dirty="0"/>
              <a:t>Λογότυπο</a:t>
            </a:r>
          </a:p>
        </p:txBody>
      </p:sp>
      <p:sp>
        <p:nvSpPr>
          <p:cNvPr id="10" name="Θέση κειμένου 5">
            <a:extLst>
              <a:ext uri="{FF2B5EF4-FFF2-40B4-BE49-F238E27FC236}">
                <a16:creationId xmlns:a16="http://schemas.microsoft.com/office/drawing/2014/main" xmlns="" id="{7436EF9B-F86C-114A-BB87-C439E5F12997}"/>
              </a:ext>
            </a:extLst>
          </p:cNvPr>
          <p:cNvSpPr>
            <a:spLocks noGrp="1"/>
          </p:cNvSpPr>
          <p:nvPr>
            <p:ph type="body" sz="quarter" idx="16"/>
          </p:nvPr>
        </p:nvSpPr>
        <p:spPr>
          <a:xfrm>
            <a:off x="2667000" y="4753821"/>
            <a:ext cx="4508500" cy="277342"/>
          </a:xfrm>
        </p:spPr>
        <p:txBody>
          <a:bodyPr rtlCol="0"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rtl="0"/>
            <a:endParaRPr lang="el-GR" dirty="0"/>
          </a:p>
        </p:txBody>
      </p:sp>
    </p:spTree>
    <p:extLst>
      <p:ext uri="{BB962C8B-B14F-4D97-AF65-F5344CB8AC3E}">
        <p14:creationId xmlns:p14="http://schemas.microsoft.com/office/powerpoint/2010/main" val="3475950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Μεγάλη εικόνα και κείμενο">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84000" y="3517901"/>
            <a:ext cx="6012000" cy="1409700"/>
          </a:xfrm>
          <a:solidFill>
            <a:schemeClr val="tx1"/>
          </a:solidFill>
        </p:spPr>
        <p:txBody>
          <a:bodyPr lIns="288000" rIns="432000" bIns="144000" rtlCol="0" anchor="b"/>
          <a:lstStyle>
            <a:lvl1pPr algn="r">
              <a:defRPr sz="3800" spc="-150">
                <a:solidFill>
                  <a:schemeClr val="bg1"/>
                </a:solidFill>
              </a:defRPr>
            </a:lvl1pPr>
          </a:lstStyle>
          <a:p>
            <a:pPr rtl="0"/>
            <a:r>
              <a:rPr lang="el-GR" dirty="0"/>
              <a:t>Κάντε κλικ για επεξεργασία </a:t>
            </a:r>
            <a:br>
              <a:rPr lang="el-GR" dirty="0"/>
            </a:br>
            <a:r>
              <a:rPr lang="el-GR" dirty="0"/>
              <a:t>Στυλ τίτλου υποδείγματος</a:t>
            </a:r>
          </a:p>
        </p:txBody>
      </p:sp>
      <p:sp>
        <p:nvSpPr>
          <p:cNvPr id="3" name="Υπότιτλος 2">
            <a:extLst>
              <a:ext uri="{FF2B5EF4-FFF2-40B4-BE49-F238E27FC236}">
                <a16:creationId xmlns:a16="http://schemas.microsoft.com/office/drawing/2014/main" xmlns="" id="{C9980B88-3F4A-4688-9ED0-17EF37E62D93}"/>
              </a:ext>
            </a:extLst>
          </p:cNvPr>
          <p:cNvSpPr>
            <a:spLocks noGrp="1"/>
          </p:cNvSpPr>
          <p:nvPr>
            <p:ph type="subTitle" idx="1"/>
          </p:nvPr>
        </p:nvSpPr>
        <p:spPr>
          <a:xfrm>
            <a:off x="84000" y="4927600"/>
            <a:ext cx="6012000" cy="1845743"/>
          </a:xfrm>
          <a:solidFill>
            <a:schemeClr val="tx1">
              <a:lumMod val="85000"/>
              <a:lumOff val="15000"/>
            </a:schemeClr>
          </a:solidFill>
        </p:spPr>
        <p:txBody>
          <a:bodyPr lIns="288000" tIns="144000" rIns="432000" rtlCol="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a:t>Κάντε κλικ για να επεξεργαστείτε τον υπότιτλο του υποδείγματος</a:t>
            </a:r>
            <a:endParaRPr lang="el-GR" dirty="0"/>
          </a:p>
        </p:txBody>
      </p:sp>
      <p:sp>
        <p:nvSpPr>
          <p:cNvPr id="5" name="Θέση αριθμού διαφάνειας 4">
            <a:extLst>
              <a:ext uri="{FF2B5EF4-FFF2-40B4-BE49-F238E27FC236}">
                <a16:creationId xmlns:a16="http://schemas.microsoft.com/office/drawing/2014/main" xmlns="" id="{B9994FE7-F6B5-D34D-B846-52B81F6F601D}"/>
              </a:ext>
            </a:extLst>
          </p:cNvPr>
          <p:cNvSpPr>
            <a:spLocks noGrp="1"/>
          </p:cNvSpPr>
          <p:nvPr>
            <p:ph type="sldNum" sz="quarter" idx="14"/>
          </p:nvPr>
        </p:nvSpPr>
        <p:spPr/>
        <p:txBody>
          <a:bodyPr rtlCol="0"/>
          <a:lstStyle/>
          <a:p>
            <a:pPr rtl="0"/>
            <a:fld id="{19B51A1E-902D-48AF-9020-955120F399B6}" type="slidenum">
              <a:rPr lang="el-GR" smtClean="0"/>
              <a:pPr/>
              <a:t>‹#›</a:t>
            </a:fld>
            <a:endParaRPr lang="el-GR" dirty="0"/>
          </a:p>
        </p:txBody>
      </p:sp>
      <p:sp>
        <p:nvSpPr>
          <p:cNvPr id="6" name="Πλαίσιο κειμένου 5">
            <a:extLst>
              <a:ext uri="{FF2B5EF4-FFF2-40B4-BE49-F238E27FC236}">
                <a16:creationId xmlns:a16="http://schemas.microsoft.com/office/drawing/2014/main" xmlns=""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rtl="0"/>
            <a:endParaRPr lang="el-GR" sz="1200" dirty="0">
              <a:solidFill>
                <a:schemeClr val="tx1">
                  <a:lumMod val="75000"/>
                  <a:lumOff val="25000"/>
                </a:schemeClr>
              </a:solidFill>
              <a:latin typeface="+mn-lt"/>
            </a:endParaRPr>
          </a:p>
        </p:txBody>
      </p:sp>
      <p:sp>
        <p:nvSpPr>
          <p:cNvPr id="32" name="Θέση εικόνας 31">
            <a:extLst>
              <a:ext uri="{FF2B5EF4-FFF2-40B4-BE49-F238E27FC236}">
                <a16:creationId xmlns:a16="http://schemas.microsoft.com/office/drawing/2014/main" xmlns="" id="{6BC25646-06FC-4B3E-A74E-268EB8AEA602}"/>
              </a:ext>
            </a:extLst>
          </p:cNvPr>
          <p:cNvSpPr>
            <a:spLocks noGrp="1"/>
          </p:cNvSpPr>
          <p:nvPr>
            <p:ph type="pic" sz="quarter" idx="12" hasCustomPrompt="1"/>
          </p:nvPr>
        </p:nvSpPr>
        <p:spPr>
          <a:xfrm>
            <a:off x="84000" y="86714"/>
            <a:ext cx="6009285" cy="3431187"/>
          </a:xfrm>
          <a:solidFill>
            <a:srgbClr val="333333"/>
          </a:solidFill>
        </p:spPr>
        <p:txBody>
          <a:bodyPr lIns="0" tIns="0" rtlCol="0" anchor="ctr"/>
          <a:lstStyle>
            <a:lvl1pPr marL="0" indent="0" algn="ctr">
              <a:buNone/>
              <a:defRPr sz="1100" i="1">
                <a:solidFill>
                  <a:schemeClr val="bg1">
                    <a:lumMod val="85000"/>
                  </a:schemeClr>
                </a:solidFill>
                <a:latin typeface="Times New Roman" panose="02020603050405020304" pitchFamily="18" charset="0"/>
                <a:cs typeface="Times New Roman" panose="02020603050405020304" pitchFamily="18" charset="0"/>
              </a:defRPr>
            </a:lvl1pPr>
          </a:lstStyle>
          <a:p>
            <a:pPr rtl="0"/>
            <a:r>
              <a:rPr lang="el-GR" dirty="0"/>
              <a:t>Εισαγωγή ή μεταφορά και απόθεση εικόνας εδώ</a:t>
            </a:r>
          </a:p>
        </p:txBody>
      </p:sp>
      <p:sp>
        <p:nvSpPr>
          <p:cNvPr id="16" name="Θέση περιεχομένου 2">
            <a:extLst>
              <a:ext uri="{FF2B5EF4-FFF2-40B4-BE49-F238E27FC236}">
                <a16:creationId xmlns:a16="http://schemas.microsoft.com/office/drawing/2014/main" xmlns="" id="{ED5F0C9D-A08F-4539-BA26-61D24BBE6E9A}"/>
              </a:ext>
            </a:extLst>
          </p:cNvPr>
          <p:cNvSpPr>
            <a:spLocks noGrp="1"/>
          </p:cNvSpPr>
          <p:nvPr>
            <p:ph idx="15"/>
          </p:nvPr>
        </p:nvSpPr>
        <p:spPr>
          <a:xfrm>
            <a:off x="6464300" y="1152000"/>
            <a:ext cx="5307700" cy="4680000"/>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Tree>
    <p:extLst>
      <p:ext uri="{BB962C8B-B14F-4D97-AF65-F5344CB8AC3E}">
        <p14:creationId xmlns:p14="http://schemas.microsoft.com/office/powerpoint/2010/main" val="60728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Τίτλος και περιεχόμενο">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B1948E38-8FB0-4E51-A01C-C88794372E50}"/>
              </a:ext>
            </a:extLst>
          </p:cNvPr>
          <p:cNvSpPr>
            <a:spLocks noGrp="1"/>
          </p:cNvSpPr>
          <p:nvPr>
            <p:ph idx="1"/>
          </p:nvPr>
        </p:nvSpPr>
        <p:spPr>
          <a:xfrm>
            <a:off x="432000" y="1152000"/>
            <a:ext cx="11340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2" name="Τίτλος 1">
            <a:extLst>
              <a:ext uri="{FF2B5EF4-FFF2-40B4-BE49-F238E27FC236}">
                <a16:creationId xmlns:a16="http://schemas.microsoft.com/office/drawing/2014/main" xmlns="" id="{5CFF4C50-933F-41F9-AD11-BD02410AA7D5}"/>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l-GR"/>
              <a:t>Κάντε κλικ για να επεξεργαστείτε τον τίτλο υποδείγματος</a:t>
            </a:r>
            <a:endParaRPr lang="el-GR" dirty="0"/>
          </a:p>
        </p:txBody>
      </p:sp>
      <p:sp>
        <p:nvSpPr>
          <p:cNvPr id="7" name="Θέση υποσέλιδου 6">
            <a:extLst>
              <a:ext uri="{FF2B5EF4-FFF2-40B4-BE49-F238E27FC236}">
                <a16:creationId xmlns:a16="http://schemas.microsoft.com/office/drawing/2014/main" xmlns=""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dirty="0"/>
              <a:t>Προσθέστε υποσέλιδο</a:t>
            </a:r>
          </a:p>
        </p:txBody>
      </p:sp>
      <p:sp>
        <p:nvSpPr>
          <p:cNvPr id="8" name="Σύμβολο κράτησης αριθμού διαφάνειας 7">
            <a:extLst>
              <a:ext uri="{FF2B5EF4-FFF2-40B4-BE49-F238E27FC236}">
                <a16:creationId xmlns:a16="http://schemas.microsoft.com/office/drawing/2014/main" xmlns=""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smtClean="0"/>
              <a:pPr/>
              <a:t>‹#›</a:t>
            </a:fld>
            <a:endParaRPr lang="el-GR" dirty="0"/>
          </a:p>
        </p:txBody>
      </p:sp>
      <p:sp>
        <p:nvSpPr>
          <p:cNvPr id="24" name="Ελεύθερη σχεδίαση: Σχήμα 23">
            <a:extLst>
              <a:ext uri="{FF2B5EF4-FFF2-40B4-BE49-F238E27FC236}">
                <a16:creationId xmlns:a16="http://schemas.microsoft.com/office/drawing/2014/main" xmlns=""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5" name="Ελεύθερη σχεδίαση: Σχήμα 24">
            <a:extLst>
              <a:ext uri="{FF2B5EF4-FFF2-40B4-BE49-F238E27FC236}">
                <a16:creationId xmlns:a16="http://schemas.microsoft.com/office/drawing/2014/main" xmlns=""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6" name="Ελεύθερη σχεδίαση: Σχήμα 25">
            <a:extLst>
              <a:ext uri="{FF2B5EF4-FFF2-40B4-BE49-F238E27FC236}">
                <a16:creationId xmlns:a16="http://schemas.microsoft.com/office/drawing/2014/main" xmlns=""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7" name="Ελεύθερη σχεδίαση: Σχήμα 26">
            <a:extLst>
              <a:ext uri="{FF2B5EF4-FFF2-40B4-BE49-F238E27FC236}">
                <a16:creationId xmlns:a16="http://schemas.microsoft.com/office/drawing/2014/main" xmlns=""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8" name="Ελεύθερη σχεδίαση: Σχήμα 27">
            <a:extLst>
              <a:ext uri="{FF2B5EF4-FFF2-40B4-BE49-F238E27FC236}">
                <a16:creationId xmlns:a16="http://schemas.microsoft.com/office/drawing/2014/main" xmlns=""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9" name="Ελεύθερη σχεδίαση: Σχήμα 28">
            <a:extLst>
              <a:ext uri="{FF2B5EF4-FFF2-40B4-BE49-F238E27FC236}">
                <a16:creationId xmlns:a16="http://schemas.microsoft.com/office/drawing/2014/main" xmlns=""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0" name="Ελεύθερη σχεδίαση: Σχήμα 29">
            <a:extLst>
              <a:ext uri="{FF2B5EF4-FFF2-40B4-BE49-F238E27FC236}">
                <a16:creationId xmlns:a16="http://schemas.microsoft.com/office/drawing/2014/main" xmlns=""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1" name="Ελεύθερη σχεδίαση: Σχήμα 30">
            <a:extLst>
              <a:ext uri="{FF2B5EF4-FFF2-40B4-BE49-F238E27FC236}">
                <a16:creationId xmlns:a16="http://schemas.microsoft.com/office/drawing/2014/main" xmlns=""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2" name="Ελεύθερη σχεδίαση: Σχήμα 31">
            <a:extLst>
              <a:ext uri="{FF2B5EF4-FFF2-40B4-BE49-F238E27FC236}">
                <a16:creationId xmlns:a16="http://schemas.microsoft.com/office/drawing/2014/main" xmlns=""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3" name="Ελεύθερη σχεδίαση: Σχήμα 32">
            <a:extLst>
              <a:ext uri="{FF2B5EF4-FFF2-40B4-BE49-F238E27FC236}">
                <a16:creationId xmlns:a16="http://schemas.microsoft.com/office/drawing/2014/main" xmlns=""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4" name="Ελεύθερη σχεδίαση: Σχήμα 33">
            <a:extLst>
              <a:ext uri="{FF2B5EF4-FFF2-40B4-BE49-F238E27FC236}">
                <a16:creationId xmlns:a16="http://schemas.microsoft.com/office/drawing/2014/main" xmlns=""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5" name="Ελεύθερη σχεδίαση: Σχήμα 34">
            <a:extLst>
              <a:ext uri="{FF2B5EF4-FFF2-40B4-BE49-F238E27FC236}">
                <a16:creationId xmlns:a16="http://schemas.microsoft.com/office/drawing/2014/main" xmlns=""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6" name="Ελεύθερη σχεδίαση: Σχήμα 35">
            <a:extLst>
              <a:ext uri="{FF2B5EF4-FFF2-40B4-BE49-F238E27FC236}">
                <a16:creationId xmlns:a16="http://schemas.microsoft.com/office/drawing/2014/main" xmlns=""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7" name="Ελεύθερη σχεδίαση: Σχήμα 36">
            <a:extLst>
              <a:ext uri="{FF2B5EF4-FFF2-40B4-BE49-F238E27FC236}">
                <a16:creationId xmlns:a16="http://schemas.microsoft.com/office/drawing/2014/main" xmlns=""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Tree>
    <p:extLst>
      <p:ext uri="{BB962C8B-B14F-4D97-AF65-F5344CB8AC3E}">
        <p14:creationId xmlns:p14="http://schemas.microsoft.com/office/powerpoint/2010/main" val="1734501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0EE479C-D1F6-4BAC-80D2-90EF74E3261A}"/>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l-GR"/>
              <a:t>Κάντε κλικ για να επεξεργαστείτε τον τίτλο υποδείγματος</a:t>
            </a:r>
            <a:endParaRPr lang="el-GR" dirty="0"/>
          </a:p>
        </p:txBody>
      </p:sp>
      <p:sp>
        <p:nvSpPr>
          <p:cNvPr id="3" name="Θέση περιεχομένου 2">
            <a:extLst>
              <a:ext uri="{FF2B5EF4-FFF2-40B4-BE49-F238E27FC236}">
                <a16:creationId xmlns:a16="http://schemas.microsoft.com/office/drawing/2014/main" xmlns="" id="{A22238F2-C6EC-476F-8371-119AECBA5622}"/>
              </a:ext>
            </a:extLst>
          </p:cNvPr>
          <p:cNvSpPr>
            <a:spLocks noGrp="1"/>
          </p:cNvSpPr>
          <p:nvPr>
            <p:ph sz="half" idx="1"/>
          </p:nvPr>
        </p:nvSpPr>
        <p:spPr>
          <a:xfrm>
            <a:off x="432000" y="1152000"/>
            <a:ext cx="5472000" cy="504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8" name="Θέση υποσέλιδου 7">
            <a:extLst>
              <a:ext uri="{FF2B5EF4-FFF2-40B4-BE49-F238E27FC236}">
                <a16:creationId xmlns:a16="http://schemas.microsoft.com/office/drawing/2014/main" xmlns="" id="{C9E47D86-FD0D-44D0-9B7F-9EDEBD11F9D6}"/>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a:t>Προσθέστε υποσέλιδο</a:t>
            </a:r>
            <a:endParaRPr lang="el-GR" dirty="0"/>
          </a:p>
        </p:txBody>
      </p:sp>
      <p:sp>
        <p:nvSpPr>
          <p:cNvPr id="9" name="Θέση αριθμού διαφάνειας 8">
            <a:extLst>
              <a:ext uri="{FF2B5EF4-FFF2-40B4-BE49-F238E27FC236}">
                <a16:creationId xmlns:a16="http://schemas.microsoft.com/office/drawing/2014/main" xmlns="" id="{0A29F8B3-4723-4928-83E5-76C29D05F2FE}"/>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smtClean="0"/>
              <a:pPr/>
              <a:t>‹#›</a:t>
            </a:fld>
            <a:endParaRPr lang="el-GR" dirty="0"/>
          </a:p>
        </p:txBody>
      </p:sp>
      <p:sp>
        <p:nvSpPr>
          <p:cNvPr id="6" name="Θέση κειμένου 5">
            <a:extLst>
              <a:ext uri="{FF2B5EF4-FFF2-40B4-BE49-F238E27FC236}">
                <a16:creationId xmlns:a16="http://schemas.microsoft.com/office/drawing/2014/main" xmlns="" id="{7867C73D-EE16-41D1-B7CE-A35C765E3B8D}"/>
              </a:ext>
            </a:extLst>
          </p:cNvPr>
          <p:cNvSpPr>
            <a:spLocks noGrp="1"/>
          </p:cNvSpPr>
          <p:nvPr>
            <p:ph type="body" sz="quarter" idx="12"/>
          </p:nvPr>
        </p:nvSpPr>
        <p:spPr>
          <a:xfrm>
            <a:off x="6299887" y="1152525"/>
            <a:ext cx="5472113" cy="5038725"/>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Tree>
    <p:extLst>
      <p:ext uri="{BB962C8B-B14F-4D97-AF65-F5344CB8AC3E}">
        <p14:creationId xmlns:p14="http://schemas.microsoft.com/office/powerpoint/2010/main" val="891552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 στηλών">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l-GR"/>
              <a:t>Κάντε κλικ για να επεξεργαστείτε τον τίτλο υποδείγματος</a:t>
            </a:r>
            <a:endParaRPr lang="el-GR" dirty="0"/>
          </a:p>
        </p:txBody>
      </p:sp>
      <p:sp>
        <p:nvSpPr>
          <p:cNvPr id="3" name="Θέση περιεχομένου 2">
            <a:extLst>
              <a:ext uri="{FF2B5EF4-FFF2-40B4-BE49-F238E27FC236}">
                <a16:creationId xmlns:a16="http://schemas.microsoft.com/office/drawing/2014/main" xmlns="" id="{B1948E38-8FB0-4E51-A01C-C88794372E50}"/>
              </a:ext>
            </a:extLst>
          </p:cNvPr>
          <p:cNvSpPr>
            <a:spLocks noGrp="1"/>
          </p:cNvSpPr>
          <p:nvPr>
            <p:ph idx="1"/>
          </p:nvPr>
        </p:nvSpPr>
        <p:spPr>
          <a:xfrm>
            <a:off x="432000" y="1152000"/>
            <a:ext cx="360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7" name="Θέση υποσέλιδου 6">
            <a:extLst>
              <a:ext uri="{FF2B5EF4-FFF2-40B4-BE49-F238E27FC236}">
                <a16:creationId xmlns:a16="http://schemas.microsoft.com/office/drawing/2014/main" xmlns=""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dirty="0"/>
              <a:t>Προσθέστε υποσέλιδο</a:t>
            </a:r>
          </a:p>
        </p:txBody>
      </p:sp>
      <p:sp>
        <p:nvSpPr>
          <p:cNvPr id="8" name="Σύμβολο κράτησης αριθμού διαφάνειας 7">
            <a:extLst>
              <a:ext uri="{FF2B5EF4-FFF2-40B4-BE49-F238E27FC236}">
                <a16:creationId xmlns:a16="http://schemas.microsoft.com/office/drawing/2014/main" xmlns=""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smtClean="0"/>
              <a:pPr/>
              <a:t>‹#›</a:t>
            </a:fld>
            <a:endParaRPr lang="el-GR" dirty="0"/>
          </a:p>
        </p:txBody>
      </p:sp>
      <p:sp>
        <p:nvSpPr>
          <p:cNvPr id="5" name="Θέση κειμένου 4">
            <a:extLst>
              <a:ext uri="{FF2B5EF4-FFF2-40B4-BE49-F238E27FC236}">
                <a16:creationId xmlns:a16="http://schemas.microsoft.com/office/drawing/2014/main" xmlns="" id="{16A38E24-EB1C-472F-B631-5DF32F9C4CF5}"/>
              </a:ext>
            </a:extLst>
          </p:cNvPr>
          <p:cNvSpPr>
            <a:spLocks noGrp="1"/>
          </p:cNvSpPr>
          <p:nvPr>
            <p:ph type="body" sz="quarter" idx="12"/>
          </p:nvPr>
        </p:nvSpPr>
        <p:spPr>
          <a:xfrm>
            <a:off x="4301550" y="1152000"/>
            <a:ext cx="3600450" cy="5038725"/>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11" name="Θέση κειμένου 10">
            <a:extLst>
              <a:ext uri="{FF2B5EF4-FFF2-40B4-BE49-F238E27FC236}">
                <a16:creationId xmlns:a16="http://schemas.microsoft.com/office/drawing/2014/main" xmlns="" id="{5B4A252E-78C9-4F76-98A4-A4B580AD072A}"/>
              </a:ext>
            </a:extLst>
          </p:cNvPr>
          <p:cNvSpPr>
            <a:spLocks noGrp="1"/>
          </p:cNvSpPr>
          <p:nvPr>
            <p:ph type="body" sz="quarter" idx="13"/>
          </p:nvPr>
        </p:nvSpPr>
        <p:spPr>
          <a:xfrm>
            <a:off x="8171550" y="1152000"/>
            <a:ext cx="3600450" cy="5038725"/>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Tree>
    <p:extLst>
      <p:ext uri="{BB962C8B-B14F-4D97-AF65-F5344CB8AC3E}">
        <p14:creationId xmlns:p14="http://schemas.microsoft.com/office/powerpoint/2010/main" val="265438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 στηλών">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l-GR"/>
              <a:t>Κάντε κλικ για να επεξεργαστείτε τον τίτλο υποδείγματος</a:t>
            </a:r>
            <a:endParaRPr lang="el-GR" dirty="0"/>
          </a:p>
        </p:txBody>
      </p:sp>
      <p:sp>
        <p:nvSpPr>
          <p:cNvPr id="3" name="Θέση περιεχομένου 2">
            <a:extLst>
              <a:ext uri="{FF2B5EF4-FFF2-40B4-BE49-F238E27FC236}">
                <a16:creationId xmlns:a16="http://schemas.microsoft.com/office/drawing/2014/main" xmlns="" id="{B1948E38-8FB0-4E51-A01C-C88794372E50}"/>
              </a:ext>
            </a:extLst>
          </p:cNvPr>
          <p:cNvSpPr>
            <a:spLocks noGrp="1"/>
          </p:cNvSpPr>
          <p:nvPr>
            <p:ph idx="1"/>
          </p:nvPr>
        </p:nvSpPr>
        <p:spPr>
          <a:xfrm>
            <a:off x="432000" y="1152000"/>
            <a:ext cx="216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7" name="Θέση υποσέλιδου 6">
            <a:extLst>
              <a:ext uri="{FF2B5EF4-FFF2-40B4-BE49-F238E27FC236}">
                <a16:creationId xmlns:a16="http://schemas.microsoft.com/office/drawing/2014/main" xmlns=""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dirty="0"/>
              <a:t>Προσθέστε υποσέλιδο</a:t>
            </a:r>
          </a:p>
        </p:txBody>
      </p:sp>
      <p:sp>
        <p:nvSpPr>
          <p:cNvPr id="8" name="Σύμβολο κράτησης αριθμού διαφάνειας 7">
            <a:extLst>
              <a:ext uri="{FF2B5EF4-FFF2-40B4-BE49-F238E27FC236}">
                <a16:creationId xmlns:a16="http://schemas.microsoft.com/office/drawing/2014/main" xmlns=""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smtClean="0"/>
              <a:pPr/>
              <a:t>‹#›</a:t>
            </a:fld>
            <a:endParaRPr lang="el-GR" dirty="0"/>
          </a:p>
        </p:txBody>
      </p:sp>
      <p:sp>
        <p:nvSpPr>
          <p:cNvPr id="5" name="Θέση κειμένου 4">
            <a:extLst>
              <a:ext uri="{FF2B5EF4-FFF2-40B4-BE49-F238E27FC236}">
                <a16:creationId xmlns:a16="http://schemas.microsoft.com/office/drawing/2014/main" xmlns="" id="{1F5B3657-F2AE-455A-BF81-1A0C2ACECD20}"/>
              </a:ext>
            </a:extLst>
          </p:cNvPr>
          <p:cNvSpPr>
            <a:spLocks noGrp="1"/>
          </p:cNvSpPr>
          <p:nvPr>
            <p:ph type="body" sz="quarter" idx="12"/>
          </p:nvPr>
        </p:nvSpPr>
        <p:spPr>
          <a:xfrm>
            <a:off x="2726412" y="1152525"/>
            <a:ext cx="2160588" cy="5038725"/>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13" name="Θέση κειμένου 12">
            <a:extLst>
              <a:ext uri="{FF2B5EF4-FFF2-40B4-BE49-F238E27FC236}">
                <a16:creationId xmlns:a16="http://schemas.microsoft.com/office/drawing/2014/main" xmlns="" id="{6A983D98-E0AB-429A-9EC2-B50D4216D691}"/>
              </a:ext>
            </a:extLst>
          </p:cNvPr>
          <p:cNvSpPr>
            <a:spLocks noGrp="1"/>
          </p:cNvSpPr>
          <p:nvPr>
            <p:ph type="body" sz="quarter" idx="13"/>
          </p:nvPr>
        </p:nvSpPr>
        <p:spPr>
          <a:xfrm>
            <a:off x="5021412" y="1152525"/>
            <a:ext cx="2160588" cy="5038725"/>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15" name="Θέση κειμένου 14">
            <a:extLst>
              <a:ext uri="{FF2B5EF4-FFF2-40B4-BE49-F238E27FC236}">
                <a16:creationId xmlns:a16="http://schemas.microsoft.com/office/drawing/2014/main" xmlns="" id="{755213BF-EF6D-45DC-A01B-DE6C2F23A6D2}"/>
              </a:ext>
            </a:extLst>
          </p:cNvPr>
          <p:cNvSpPr>
            <a:spLocks noGrp="1"/>
          </p:cNvSpPr>
          <p:nvPr>
            <p:ph type="body" sz="quarter" idx="14"/>
          </p:nvPr>
        </p:nvSpPr>
        <p:spPr>
          <a:xfrm>
            <a:off x="7316412" y="1148060"/>
            <a:ext cx="2160588" cy="5038725"/>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17" name="Θέση κειμένου 16">
            <a:extLst>
              <a:ext uri="{FF2B5EF4-FFF2-40B4-BE49-F238E27FC236}">
                <a16:creationId xmlns:a16="http://schemas.microsoft.com/office/drawing/2014/main" xmlns="" id="{77D6BBBA-F4A3-45D4-91BC-A405FFDC7C3D}"/>
              </a:ext>
            </a:extLst>
          </p:cNvPr>
          <p:cNvSpPr>
            <a:spLocks noGrp="1"/>
          </p:cNvSpPr>
          <p:nvPr>
            <p:ph type="body" sz="quarter" idx="15"/>
          </p:nvPr>
        </p:nvSpPr>
        <p:spPr>
          <a:xfrm>
            <a:off x="9611412" y="1152525"/>
            <a:ext cx="2160588" cy="5038725"/>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Tree>
    <p:extLst>
      <p:ext uri="{BB962C8B-B14F-4D97-AF65-F5344CB8AC3E}">
        <p14:creationId xmlns:p14="http://schemas.microsoft.com/office/powerpoint/2010/main" val="974837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Κουκκίδες εικόνων">
    <p:spTree>
      <p:nvGrpSpPr>
        <p:cNvPr id="1" name=""/>
        <p:cNvGrpSpPr/>
        <p:nvPr/>
      </p:nvGrpSpPr>
      <p:grpSpPr>
        <a:xfrm>
          <a:off x="0" y="0"/>
          <a:ext cx="0" cy="0"/>
          <a:chOff x="0" y="0"/>
          <a:chExt cx="0" cy="0"/>
        </a:xfrm>
      </p:grpSpPr>
      <p:sp>
        <p:nvSpPr>
          <p:cNvPr id="28" name="Έλλειψη 27">
            <a:extLst>
              <a:ext uri="{FF2B5EF4-FFF2-40B4-BE49-F238E27FC236}">
                <a16:creationId xmlns:a16="http://schemas.microsoft.com/office/drawing/2014/main" xmlns="" id="{2041BFF2-BC3B-3145-940D-004809E5A80A}"/>
              </a:ext>
            </a:extLst>
          </p:cNvPr>
          <p:cNvSpPr>
            <a:spLocks noChangeAspect="1"/>
          </p:cNvSpPr>
          <p:nvPr userDrawn="1"/>
        </p:nvSpPr>
        <p:spPr>
          <a:xfrm>
            <a:off x="3017904" y="1656184"/>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9" name="Έλλειψη 28">
            <a:extLst>
              <a:ext uri="{FF2B5EF4-FFF2-40B4-BE49-F238E27FC236}">
                <a16:creationId xmlns:a16="http://schemas.microsoft.com/office/drawing/2014/main" xmlns="" id="{A9906F5C-A183-DF45-AE48-C1D611CDC98D}"/>
              </a:ext>
            </a:extLst>
          </p:cNvPr>
          <p:cNvSpPr>
            <a:spLocks noChangeAspect="1"/>
          </p:cNvSpPr>
          <p:nvPr userDrawn="1"/>
        </p:nvSpPr>
        <p:spPr>
          <a:xfrm>
            <a:off x="5307803" y="1652126"/>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0" name="Έλλειψη 29">
            <a:extLst>
              <a:ext uri="{FF2B5EF4-FFF2-40B4-BE49-F238E27FC236}">
                <a16:creationId xmlns:a16="http://schemas.microsoft.com/office/drawing/2014/main" xmlns="" id="{C9CFF2EB-CD95-EA4D-810E-C9F8127071FE}"/>
              </a:ext>
            </a:extLst>
          </p:cNvPr>
          <p:cNvSpPr>
            <a:spLocks noChangeAspect="1"/>
          </p:cNvSpPr>
          <p:nvPr userDrawn="1"/>
        </p:nvSpPr>
        <p:spPr>
          <a:xfrm>
            <a:off x="7620900" y="1703406"/>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1" name="Έλλειψη 30">
            <a:extLst>
              <a:ext uri="{FF2B5EF4-FFF2-40B4-BE49-F238E27FC236}">
                <a16:creationId xmlns:a16="http://schemas.microsoft.com/office/drawing/2014/main" xmlns="" id="{EE120266-68E0-504A-B1C8-F3369F5AF7C0}"/>
              </a:ext>
            </a:extLst>
          </p:cNvPr>
          <p:cNvSpPr>
            <a:spLocks noChangeAspect="1"/>
          </p:cNvSpPr>
          <p:nvPr userDrawn="1"/>
        </p:nvSpPr>
        <p:spPr>
          <a:xfrm>
            <a:off x="9933998" y="1703406"/>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9" name="Έλλειψη 8">
            <a:extLst>
              <a:ext uri="{FF2B5EF4-FFF2-40B4-BE49-F238E27FC236}">
                <a16:creationId xmlns:a16="http://schemas.microsoft.com/office/drawing/2014/main" xmlns="" id="{4FB4A810-8614-AD44-B362-CE45C8C679CE}"/>
              </a:ext>
            </a:extLst>
          </p:cNvPr>
          <p:cNvSpPr>
            <a:spLocks noChangeAspect="1"/>
          </p:cNvSpPr>
          <p:nvPr userDrawn="1"/>
        </p:nvSpPr>
        <p:spPr>
          <a:xfrm>
            <a:off x="570573" y="1603711"/>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 name="Τίτλος 1">
            <a:extLst>
              <a:ext uri="{FF2B5EF4-FFF2-40B4-BE49-F238E27FC236}">
                <a16:creationId xmlns:a16="http://schemas.microsoft.com/office/drawing/2014/main" xmlns=""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l-GR"/>
              <a:t>Κάντε κλικ για να επεξεργαστείτε τον τίτλο υποδείγματος</a:t>
            </a:r>
            <a:endParaRPr lang="el-GR" dirty="0"/>
          </a:p>
        </p:txBody>
      </p:sp>
      <p:sp>
        <p:nvSpPr>
          <p:cNvPr id="7" name="Θέση υποσέλιδου 6">
            <a:extLst>
              <a:ext uri="{FF2B5EF4-FFF2-40B4-BE49-F238E27FC236}">
                <a16:creationId xmlns:a16="http://schemas.microsoft.com/office/drawing/2014/main" xmlns=""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dirty="0"/>
              <a:t>Προσθέστε υποσέλιδο</a:t>
            </a:r>
          </a:p>
        </p:txBody>
      </p:sp>
      <p:sp>
        <p:nvSpPr>
          <p:cNvPr id="8" name="Σύμβολο κράτησης αριθμού διαφάνειας 7">
            <a:extLst>
              <a:ext uri="{FF2B5EF4-FFF2-40B4-BE49-F238E27FC236}">
                <a16:creationId xmlns:a16="http://schemas.microsoft.com/office/drawing/2014/main" xmlns=""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smtClean="0"/>
              <a:pPr/>
              <a:t>‹#›</a:t>
            </a:fld>
            <a:endParaRPr lang="el-GR" dirty="0"/>
          </a:p>
        </p:txBody>
      </p:sp>
      <p:sp>
        <p:nvSpPr>
          <p:cNvPr id="5" name="Θέση κειμένου 4">
            <a:extLst>
              <a:ext uri="{FF2B5EF4-FFF2-40B4-BE49-F238E27FC236}">
                <a16:creationId xmlns:a16="http://schemas.microsoft.com/office/drawing/2014/main" xmlns="" id="{1F5B3657-F2AE-455A-BF81-1A0C2ACECD20}"/>
              </a:ext>
            </a:extLst>
          </p:cNvPr>
          <p:cNvSpPr>
            <a:spLocks noGrp="1"/>
          </p:cNvSpPr>
          <p:nvPr>
            <p:ph type="body" sz="quarter" idx="12" hasCustomPrompt="1"/>
          </p:nvPr>
        </p:nvSpPr>
        <p:spPr>
          <a:xfrm>
            <a:off x="2726075" y="4688112"/>
            <a:ext cx="2160588" cy="900000"/>
          </a:xfrm>
        </p:spPr>
        <p:txBody>
          <a:bodyPr rtlCol="0"/>
          <a:lstStyle>
            <a:lvl1pPr marL="0" indent="0" algn="ctr">
              <a:buNone/>
              <a:defRPr sz="1600"/>
            </a:lvl1pPr>
          </a:lstStyle>
          <a:p>
            <a:pPr lvl="0" rtl="0"/>
            <a:r>
              <a:rPr lang="el-GR" dirty="0"/>
              <a:t>Περιγραφή κουκκίδας</a:t>
            </a:r>
          </a:p>
        </p:txBody>
      </p:sp>
      <p:sp>
        <p:nvSpPr>
          <p:cNvPr id="13" name="Θέση κειμένου 12">
            <a:extLst>
              <a:ext uri="{FF2B5EF4-FFF2-40B4-BE49-F238E27FC236}">
                <a16:creationId xmlns:a16="http://schemas.microsoft.com/office/drawing/2014/main" xmlns=""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el-GR" dirty="0"/>
              <a:t>Περιγραφή κουκκίδας</a:t>
            </a:r>
          </a:p>
        </p:txBody>
      </p:sp>
      <p:sp>
        <p:nvSpPr>
          <p:cNvPr id="15" name="Θέση κειμένου 14">
            <a:extLst>
              <a:ext uri="{FF2B5EF4-FFF2-40B4-BE49-F238E27FC236}">
                <a16:creationId xmlns:a16="http://schemas.microsoft.com/office/drawing/2014/main" xmlns="" id="{755213BF-EF6D-45DC-A01B-DE6C2F23A6D2}"/>
              </a:ext>
            </a:extLst>
          </p:cNvPr>
          <p:cNvSpPr>
            <a:spLocks noGrp="1"/>
          </p:cNvSpPr>
          <p:nvPr>
            <p:ph type="body" sz="quarter" idx="14" hasCustomPrompt="1"/>
          </p:nvPr>
        </p:nvSpPr>
        <p:spPr>
          <a:xfrm>
            <a:off x="7315012" y="4683647"/>
            <a:ext cx="2160588" cy="900000"/>
          </a:xfrm>
        </p:spPr>
        <p:txBody>
          <a:bodyPr rtlCol="0"/>
          <a:lstStyle>
            <a:lvl1pPr marL="0" indent="0" algn="ctr">
              <a:buNone/>
              <a:defRPr sz="1600"/>
            </a:lvl1pPr>
          </a:lstStyle>
          <a:p>
            <a:pPr lvl="0" rtl="0"/>
            <a:r>
              <a:rPr lang="el-GR" dirty="0"/>
              <a:t>Περιγραφή κουκκίδας</a:t>
            </a:r>
          </a:p>
        </p:txBody>
      </p:sp>
      <p:sp>
        <p:nvSpPr>
          <p:cNvPr id="17" name="Θέση κειμένου 16">
            <a:extLst>
              <a:ext uri="{FF2B5EF4-FFF2-40B4-BE49-F238E27FC236}">
                <a16:creationId xmlns:a16="http://schemas.microsoft.com/office/drawing/2014/main" xmlns="" id="{77D6BBBA-F4A3-45D4-91BC-A405FFDC7C3D}"/>
              </a:ext>
            </a:extLst>
          </p:cNvPr>
          <p:cNvSpPr>
            <a:spLocks noGrp="1"/>
          </p:cNvSpPr>
          <p:nvPr>
            <p:ph type="body" sz="quarter" idx="15" hasCustomPrompt="1"/>
          </p:nvPr>
        </p:nvSpPr>
        <p:spPr>
          <a:xfrm>
            <a:off x="9609481" y="4688112"/>
            <a:ext cx="2160588" cy="900000"/>
          </a:xfrm>
        </p:spPr>
        <p:txBody>
          <a:bodyPr rtlCol="0"/>
          <a:lstStyle>
            <a:lvl1pPr marL="0" indent="0" algn="ctr">
              <a:buNone/>
              <a:defRPr sz="1600"/>
            </a:lvl1pPr>
          </a:lstStyle>
          <a:p>
            <a:pPr lvl="0" rtl="0"/>
            <a:r>
              <a:rPr lang="el-GR" dirty="0"/>
              <a:t>Περιγραφή κουκκίδας</a:t>
            </a:r>
          </a:p>
        </p:txBody>
      </p:sp>
      <p:sp>
        <p:nvSpPr>
          <p:cNvPr id="6" name="Θέση κειμένου 5">
            <a:extLst>
              <a:ext uri="{FF2B5EF4-FFF2-40B4-BE49-F238E27FC236}">
                <a16:creationId xmlns:a16="http://schemas.microsoft.com/office/drawing/2014/main" xmlns="" id="{EB3F7825-EB73-4976-9D8D-BAD8C8FCEA82}"/>
              </a:ext>
            </a:extLst>
          </p:cNvPr>
          <p:cNvSpPr>
            <a:spLocks noGrp="1"/>
          </p:cNvSpPr>
          <p:nvPr>
            <p:ph type="body" sz="quarter" idx="16" hasCustomPrompt="1"/>
          </p:nvPr>
        </p:nvSpPr>
        <p:spPr>
          <a:xfrm>
            <a:off x="431800" y="3926334"/>
            <a:ext cx="2160000" cy="504000"/>
          </a:xfrm>
        </p:spPr>
        <p:txBody>
          <a:bodyPr rtlCol="0"/>
          <a:lstStyle>
            <a:lvl1pPr marL="0" indent="0" algn="ctr">
              <a:buNone/>
              <a:defRPr b="1">
                <a:latin typeface="+mj-lt"/>
              </a:defRPr>
            </a:lvl1pPr>
          </a:lstStyle>
          <a:p>
            <a:pPr lvl="0" rtl="0"/>
            <a:r>
              <a:rPr lang="el-GR" dirty="0"/>
              <a:t>Κουκκίδα 1</a:t>
            </a:r>
          </a:p>
        </p:txBody>
      </p:sp>
      <p:sp>
        <p:nvSpPr>
          <p:cNvPr id="10" name="Θέση κειμένου 9">
            <a:extLst>
              <a:ext uri="{FF2B5EF4-FFF2-40B4-BE49-F238E27FC236}">
                <a16:creationId xmlns:a16="http://schemas.microsoft.com/office/drawing/2014/main" xmlns="" id="{6D972951-9088-4993-8DED-9DA3B6B08CF2}"/>
              </a:ext>
            </a:extLst>
          </p:cNvPr>
          <p:cNvSpPr>
            <a:spLocks noGrp="1"/>
          </p:cNvSpPr>
          <p:nvPr>
            <p:ph type="body" sz="quarter" idx="17" hasCustomPrompt="1"/>
          </p:nvPr>
        </p:nvSpPr>
        <p:spPr>
          <a:xfrm>
            <a:off x="2726076" y="3926335"/>
            <a:ext cx="2160587" cy="504000"/>
          </a:xfrm>
        </p:spPr>
        <p:txBody>
          <a:bodyPr rtlCol="0"/>
          <a:lstStyle>
            <a:lvl1pPr marL="0" indent="0" algn="ctr">
              <a:buNone/>
              <a:defRPr b="1">
                <a:latin typeface="+mj-lt"/>
              </a:defRPr>
            </a:lvl1pPr>
          </a:lstStyle>
          <a:p>
            <a:pPr lvl="0" rtl="0"/>
            <a:r>
              <a:rPr lang="el-GR" dirty="0"/>
              <a:t>Κουκκίδα 2</a:t>
            </a:r>
          </a:p>
        </p:txBody>
      </p:sp>
      <p:sp>
        <p:nvSpPr>
          <p:cNvPr id="12" name="Θέση κειμένου 11">
            <a:extLst>
              <a:ext uri="{FF2B5EF4-FFF2-40B4-BE49-F238E27FC236}">
                <a16:creationId xmlns:a16="http://schemas.microsoft.com/office/drawing/2014/main" xmlns=""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el-GR" dirty="0"/>
              <a:t>Κουκκίδα 3</a:t>
            </a:r>
          </a:p>
        </p:txBody>
      </p:sp>
      <p:sp>
        <p:nvSpPr>
          <p:cNvPr id="16" name="Θέση κειμένου 15">
            <a:extLst>
              <a:ext uri="{FF2B5EF4-FFF2-40B4-BE49-F238E27FC236}">
                <a16:creationId xmlns:a16="http://schemas.microsoft.com/office/drawing/2014/main" xmlns="" id="{33DAFB20-1343-4578-8AA0-0378B674F1B1}"/>
              </a:ext>
            </a:extLst>
          </p:cNvPr>
          <p:cNvSpPr>
            <a:spLocks noGrp="1"/>
          </p:cNvSpPr>
          <p:nvPr>
            <p:ph type="body" sz="quarter" idx="19" hasCustomPrompt="1"/>
          </p:nvPr>
        </p:nvSpPr>
        <p:spPr>
          <a:xfrm>
            <a:off x="7315013" y="3926335"/>
            <a:ext cx="2160587" cy="504000"/>
          </a:xfrm>
        </p:spPr>
        <p:txBody>
          <a:bodyPr rtlCol="0"/>
          <a:lstStyle>
            <a:lvl1pPr marL="0" indent="0" algn="ctr">
              <a:buNone/>
              <a:defRPr b="1">
                <a:latin typeface="+mj-lt"/>
              </a:defRPr>
            </a:lvl1pPr>
          </a:lstStyle>
          <a:p>
            <a:pPr lvl="0" rtl="0"/>
            <a:r>
              <a:rPr lang="el-GR" dirty="0"/>
              <a:t>Κουκκίδα 4</a:t>
            </a:r>
          </a:p>
        </p:txBody>
      </p:sp>
      <p:sp>
        <p:nvSpPr>
          <p:cNvPr id="19" name="Θέση κειμένου 18">
            <a:extLst>
              <a:ext uri="{FF2B5EF4-FFF2-40B4-BE49-F238E27FC236}">
                <a16:creationId xmlns:a16="http://schemas.microsoft.com/office/drawing/2014/main" xmlns="" id="{B01E9EA3-8BD6-4531-812C-663C75428B76}"/>
              </a:ext>
            </a:extLst>
          </p:cNvPr>
          <p:cNvSpPr>
            <a:spLocks noGrp="1"/>
          </p:cNvSpPr>
          <p:nvPr>
            <p:ph type="body" sz="quarter" idx="20" hasCustomPrompt="1"/>
          </p:nvPr>
        </p:nvSpPr>
        <p:spPr>
          <a:xfrm>
            <a:off x="9609481" y="3926335"/>
            <a:ext cx="2160588" cy="504000"/>
          </a:xfrm>
        </p:spPr>
        <p:txBody>
          <a:bodyPr rtlCol="0"/>
          <a:lstStyle>
            <a:lvl1pPr marL="0" indent="0" algn="ctr">
              <a:buNone/>
              <a:defRPr b="1">
                <a:latin typeface="+mj-lt"/>
              </a:defRPr>
            </a:lvl1pPr>
          </a:lstStyle>
          <a:p>
            <a:pPr lvl="0" rtl="0"/>
            <a:r>
              <a:rPr lang="el-GR" dirty="0"/>
              <a:t>Κουκκίδα 5</a:t>
            </a:r>
          </a:p>
        </p:txBody>
      </p:sp>
      <p:sp>
        <p:nvSpPr>
          <p:cNvPr id="21" name="Θέση κειμένου 20">
            <a:extLst>
              <a:ext uri="{FF2B5EF4-FFF2-40B4-BE49-F238E27FC236}">
                <a16:creationId xmlns:a16="http://schemas.microsoft.com/office/drawing/2014/main" xmlns="" id="{DA4566DA-C848-4A27-BBC8-722932FFD7F6}"/>
              </a:ext>
            </a:extLst>
          </p:cNvPr>
          <p:cNvSpPr>
            <a:spLocks noGrp="1"/>
          </p:cNvSpPr>
          <p:nvPr>
            <p:ph type="body" sz="quarter" idx="21" hasCustomPrompt="1"/>
          </p:nvPr>
        </p:nvSpPr>
        <p:spPr>
          <a:xfrm>
            <a:off x="432094" y="4683350"/>
            <a:ext cx="2160000" cy="900000"/>
          </a:xfrm>
        </p:spPr>
        <p:txBody>
          <a:bodyPr rtlCol="0"/>
          <a:lstStyle>
            <a:lvl1pPr marL="0" indent="0" algn="ctr">
              <a:buNone/>
              <a:defRPr sz="1600"/>
            </a:lvl1pPr>
          </a:lstStyle>
          <a:p>
            <a:pPr lvl="0" rtl="0"/>
            <a:r>
              <a:rPr lang="el-GR" dirty="0"/>
              <a:t>Περιγραφή κουκκίδας</a:t>
            </a:r>
          </a:p>
        </p:txBody>
      </p:sp>
      <p:sp>
        <p:nvSpPr>
          <p:cNvPr id="4" name="Θέση εικόνας 3">
            <a:extLst>
              <a:ext uri="{FF2B5EF4-FFF2-40B4-BE49-F238E27FC236}">
                <a16:creationId xmlns:a16="http://schemas.microsoft.com/office/drawing/2014/main" xmlns="" id="{B0B1F8F6-73A5-F142-8A28-094DA998B5F5}"/>
              </a:ext>
            </a:extLst>
          </p:cNvPr>
          <p:cNvSpPr>
            <a:spLocks noGrp="1"/>
          </p:cNvSpPr>
          <p:nvPr>
            <p:ph type="pic" sz="quarter" idx="27"/>
          </p:nvPr>
        </p:nvSpPr>
        <p:spPr>
          <a:xfrm>
            <a:off x="1086454" y="2358091"/>
            <a:ext cx="854075" cy="854075"/>
          </a:xfrm>
        </p:spPr>
        <p:txBody>
          <a:bodyPr rtlCol="0"/>
          <a:lstStyle>
            <a:lvl1pPr marL="0" indent="0">
              <a:buNone/>
              <a:defRPr sz="1200"/>
            </a:lvl1pPr>
          </a:lstStyle>
          <a:p>
            <a:pPr rtl="0"/>
            <a:r>
              <a:rPr lang="el-GR"/>
              <a:t>Κάντε κλικ στο εικονίδιο για να προσθέσετε εικόνα</a:t>
            </a:r>
            <a:endParaRPr lang="el-GR" dirty="0"/>
          </a:p>
        </p:txBody>
      </p:sp>
      <p:sp>
        <p:nvSpPr>
          <p:cNvPr id="32" name="Θέση εικόνας 3">
            <a:extLst>
              <a:ext uri="{FF2B5EF4-FFF2-40B4-BE49-F238E27FC236}">
                <a16:creationId xmlns:a16="http://schemas.microsoft.com/office/drawing/2014/main" xmlns="" id="{F78A887E-89A6-244C-8AA4-484FE5358768}"/>
              </a:ext>
            </a:extLst>
          </p:cNvPr>
          <p:cNvSpPr>
            <a:spLocks noGrp="1"/>
          </p:cNvSpPr>
          <p:nvPr>
            <p:ph type="pic" sz="quarter" idx="28"/>
          </p:nvPr>
        </p:nvSpPr>
        <p:spPr>
          <a:xfrm>
            <a:off x="3380176" y="2358091"/>
            <a:ext cx="854075" cy="854075"/>
          </a:xfrm>
        </p:spPr>
        <p:txBody>
          <a:bodyPr rtlCol="0"/>
          <a:lstStyle>
            <a:lvl1pPr marL="0" indent="0">
              <a:buNone/>
              <a:defRPr sz="1200"/>
            </a:lvl1pPr>
          </a:lstStyle>
          <a:p>
            <a:pPr rtl="0"/>
            <a:r>
              <a:rPr lang="el-GR"/>
              <a:t>Κάντε κλικ στο εικονίδιο για να προσθέσετε εικόνα</a:t>
            </a:r>
            <a:endParaRPr lang="el-GR" dirty="0"/>
          </a:p>
        </p:txBody>
      </p:sp>
      <p:sp>
        <p:nvSpPr>
          <p:cNvPr id="33" name="Θέση εικόνας 3">
            <a:extLst>
              <a:ext uri="{FF2B5EF4-FFF2-40B4-BE49-F238E27FC236}">
                <a16:creationId xmlns:a16="http://schemas.microsoft.com/office/drawing/2014/main" xmlns="" id="{52B18661-99A8-214A-A089-09F11F1EB5C4}"/>
              </a:ext>
            </a:extLst>
          </p:cNvPr>
          <p:cNvSpPr>
            <a:spLocks noGrp="1"/>
          </p:cNvSpPr>
          <p:nvPr>
            <p:ph type="pic" sz="quarter" idx="29"/>
          </p:nvPr>
        </p:nvSpPr>
        <p:spPr>
          <a:xfrm>
            <a:off x="5673898" y="2358091"/>
            <a:ext cx="854075" cy="854075"/>
          </a:xfrm>
        </p:spPr>
        <p:txBody>
          <a:bodyPr rtlCol="0"/>
          <a:lstStyle>
            <a:lvl1pPr marL="0" indent="0">
              <a:buNone/>
              <a:defRPr sz="1200"/>
            </a:lvl1pPr>
          </a:lstStyle>
          <a:p>
            <a:pPr rtl="0"/>
            <a:r>
              <a:rPr lang="el-GR"/>
              <a:t>Κάντε κλικ στο εικονίδιο για να προσθέσετε εικόνα</a:t>
            </a:r>
            <a:endParaRPr lang="el-GR" dirty="0"/>
          </a:p>
        </p:txBody>
      </p:sp>
      <p:sp>
        <p:nvSpPr>
          <p:cNvPr id="34" name="Θέση εικόνας 3">
            <a:extLst>
              <a:ext uri="{FF2B5EF4-FFF2-40B4-BE49-F238E27FC236}">
                <a16:creationId xmlns:a16="http://schemas.microsoft.com/office/drawing/2014/main" xmlns="" id="{69D5F0B5-DE10-D646-9244-6B4289E7793E}"/>
              </a:ext>
            </a:extLst>
          </p:cNvPr>
          <p:cNvSpPr>
            <a:spLocks noGrp="1"/>
          </p:cNvSpPr>
          <p:nvPr>
            <p:ph type="pic" sz="quarter" idx="30"/>
          </p:nvPr>
        </p:nvSpPr>
        <p:spPr>
          <a:xfrm>
            <a:off x="7967620" y="2358091"/>
            <a:ext cx="854075" cy="854075"/>
          </a:xfrm>
        </p:spPr>
        <p:txBody>
          <a:bodyPr rtlCol="0"/>
          <a:lstStyle>
            <a:lvl1pPr marL="0" indent="0">
              <a:buNone/>
              <a:defRPr sz="1200"/>
            </a:lvl1pPr>
          </a:lstStyle>
          <a:p>
            <a:pPr rtl="0"/>
            <a:r>
              <a:rPr lang="el-GR"/>
              <a:t>Κάντε κλικ στο εικονίδιο για να προσθέσετε εικόνα</a:t>
            </a:r>
            <a:endParaRPr lang="el-GR" dirty="0"/>
          </a:p>
        </p:txBody>
      </p:sp>
      <p:sp>
        <p:nvSpPr>
          <p:cNvPr id="35" name="Θέση εικόνας 3">
            <a:extLst>
              <a:ext uri="{FF2B5EF4-FFF2-40B4-BE49-F238E27FC236}">
                <a16:creationId xmlns:a16="http://schemas.microsoft.com/office/drawing/2014/main" xmlns="" id="{72B87CCD-6D17-844B-87EF-F8BC69D79B06}"/>
              </a:ext>
            </a:extLst>
          </p:cNvPr>
          <p:cNvSpPr>
            <a:spLocks noGrp="1"/>
          </p:cNvSpPr>
          <p:nvPr>
            <p:ph type="pic" sz="quarter" idx="31"/>
          </p:nvPr>
        </p:nvSpPr>
        <p:spPr>
          <a:xfrm>
            <a:off x="10261341" y="2358091"/>
            <a:ext cx="854075" cy="854075"/>
          </a:xfrm>
        </p:spPr>
        <p:txBody>
          <a:bodyPr rtlCol="0"/>
          <a:lstStyle>
            <a:lvl1pPr marL="0" indent="0">
              <a:buNone/>
              <a:defRPr sz="1200"/>
            </a:lvl1pPr>
          </a:lstStyle>
          <a:p>
            <a:pPr rtl="0"/>
            <a:r>
              <a:rPr lang="el-GR"/>
              <a:t>Κάντε κλικ στο εικονίδιο για να προσθέσετε εικόνα</a:t>
            </a:r>
            <a:endParaRPr lang="el-GR" dirty="0"/>
          </a:p>
        </p:txBody>
      </p:sp>
    </p:spTree>
    <p:extLst>
      <p:ext uri="{BB962C8B-B14F-4D97-AF65-F5344CB8AC3E}">
        <p14:creationId xmlns:p14="http://schemas.microsoft.com/office/powerpoint/2010/main" val="1988026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3 κουκκίδες εικόνων αριστερά">
    <p:spTree>
      <p:nvGrpSpPr>
        <p:cNvPr id="1" name=""/>
        <p:cNvGrpSpPr/>
        <p:nvPr/>
      </p:nvGrpSpPr>
      <p:grpSpPr>
        <a:xfrm>
          <a:off x="0" y="0"/>
          <a:ext cx="0" cy="0"/>
          <a:chOff x="0" y="0"/>
          <a:chExt cx="0" cy="0"/>
        </a:xfrm>
      </p:grpSpPr>
      <p:sp>
        <p:nvSpPr>
          <p:cNvPr id="20" name="Έλλειψη 19">
            <a:extLst>
              <a:ext uri="{FF2B5EF4-FFF2-40B4-BE49-F238E27FC236}">
                <a16:creationId xmlns:a16="http://schemas.microsoft.com/office/drawing/2014/main" xmlns="" id="{019D3C0C-316D-A045-BC1B-D508718E47A9}"/>
              </a:ext>
            </a:extLst>
          </p:cNvPr>
          <p:cNvSpPr>
            <a:spLocks noChangeAspect="1"/>
          </p:cNvSpPr>
          <p:nvPr userDrawn="1"/>
        </p:nvSpPr>
        <p:spPr>
          <a:xfrm>
            <a:off x="3050592"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2" name="Έλλειψη 21">
            <a:extLst>
              <a:ext uri="{FF2B5EF4-FFF2-40B4-BE49-F238E27FC236}">
                <a16:creationId xmlns:a16="http://schemas.microsoft.com/office/drawing/2014/main" xmlns="" id="{56D90BAC-4672-454F-9B98-7A6F31D7B3F7}"/>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6" name="Έλλειψη 25">
            <a:extLst>
              <a:ext uri="{FF2B5EF4-FFF2-40B4-BE49-F238E27FC236}">
                <a16:creationId xmlns:a16="http://schemas.microsoft.com/office/drawing/2014/main" xmlns="" id="{21146660-9CB0-D241-ACBC-5C0A9FC8AD1A}"/>
              </a:ext>
            </a:extLst>
          </p:cNvPr>
          <p:cNvSpPr>
            <a:spLocks noChangeAspect="1"/>
          </p:cNvSpPr>
          <p:nvPr userDrawn="1"/>
        </p:nvSpPr>
        <p:spPr>
          <a:xfrm>
            <a:off x="75911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7" name="Θέση εικόνας 3">
            <a:extLst>
              <a:ext uri="{FF2B5EF4-FFF2-40B4-BE49-F238E27FC236}">
                <a16:creationId xmlns:a16="http://schemas.microsoft.com/office/drawing/2014/main" xmlns="" id="{831AC394-0DDA-6F4A-B2D3-6D95CD866486}"/>
              </a:ext>
            </a:extLst>
          </p:cNvPr>
          <p:cNvSpPr>
            <a:spLocks noGrp="1"/>
          </p:cNvSpPr>
          <p:nvPr>
            <p:ph type="pic" sz="quarter" idx="27"/>
          </p:nvPr>
        </p:nvSpPr>
        <p:spPr>
          <a:xfrm>
            <a:off x="1086454" y="2358091"/>
            <a:ext cx="854075" cy="854075"/>
          </a:xfrm>
        </p:spPr>
        <p:txBody>
          <a:bodyPr rtlCol="0"/>
          <a:lstStyle>
            <a:lvl1pPr marL="0" indent="0">
              <a:buNone/>
              <a:defRPr sz="1200"/>
            </a:lvl1pPr>
          </a:lstStyle>
          <a:p>
            <a:pPr rtl="0"/>
            <a:r>
              <a:rPr lang="el-GR"/>
              <a:t>Κάντε κλικ στο εικονίδιο για να προσθέσετε εικόνα</a:t>
            </a:r>
            <a:endParaRPr lang="el-GR" dirty="0"/>
          </a:p>
        </p:txBody>
      </p:sp>
      <p:sp>
        <p:nvSpPr>
          <p:cNvPr id="28" name="Θέση εικόνας 3">
            <a:extLst>
              <a:ext uri="{FF2B5EF4-FFF2-40B4-BE49-F238E27FC236}">
                <a16:creationId xmlns:a16="http://schemas.microsoft.com/office/drawing/2014/main" xmlns="" id="{B1A58D5B-A4BA-F446-90DA-1B6B207869A8}"/>
              </a:ext>
            </a:extLst>
          </p:cNvPr>
          <p:cNvSpPr>
            <a:spLocks noGrp="1"/>
          </p:cNvSpPr>
          <p:nvPr>
            <p:ph type="pic" sz="quarter" idx="28"/>
          </p:nvPr>
        </p:nvSpPr>
        <p:spPr>
          <a:xfrm>
            <a:off x="3380176" y="2358091"/>
            <a:ext cx="854075" cy="854075"/>
          </a:xfrm>
        </p:spPr>
        <p:txBody>
          <a:bodyPr rtlCol="0"/>
          <a:lstStyle>
            <a:lvl1pPr marL="0" indent="0">
              <a:buNone/>
              <a:defRPr sz="1200"/>
            </a:lvl1pPr>
          </a:lstStyle>
          <a:p>
            <a:pPr rtl="0"/>
            <a:r>
              <a:rPr lang="el-GR"/>
              <a:t>Κάντε κλικ στο εικονίδιο για να προσθέσετε εικόνα</a:t>
            </a:r>
            <a:endParaRPr lang="el-GR" dirty="0"/>
          </a:p>
        </p:txBody>
      </p:sp>
      <p:sp>
        <p:nvSpPr>
          <p:cNvPr id="29" name="Θέση εικόνας 3">
            <a:extLst>
              <a:ext uri="{FF2B5EF4-FFF2-40B4-BE49-F238E27FC236}">
                <a16:creationId xmlns:a16="http://schemas.microsoft.com/office/drawing/2014/main" xmlns="" id="{7912C149-C249-1940-AF83-360853E78C26}"/>
              </a:ext>
            </a:extLst>
          </p:cNvPr>
          <p:cNvSpPr>
            <a:spLocks noGrp="1"/>
          </p:cNvSpPr>
          <p:nvPr>
            <p:ph type="pic" sz="quarter" idx="29"/>
          </p:nvPr>
        </p:nvSpPr>
        <p:spPr>
          <a:xfrm>
            <a:off x="5673898" y="2358091"/>
            <a:ext cx="854075" cy="854075"/>
          </a:xfrm>
        </p:spPr>
        <p:txBody>
          <a:bodyPr rtlCol="0"/>
          <a:lstStyle>
            <a:lvl1pPr marL="0" indent="0">
              <a:buNone/>
              <a:defRPr sz="1200"/>
            </a:lvl1pPr>
          </a:lstStyle>
          <a:p>
            <a:pPr rtl="0"/>
            <a:r>
              <a:rPr lang="el-GR"/>
              <a:t>Κάντε κλικ στο εικονίδιο για να προσθέσετε εικόνα</a:t>
            </a:r>
            <a:endParaRPr lang="el-GR" dirty="0"/>
          </a:p>
        </p:txBody>
      </p:sp>
      <p:sp>
        <p:nvSpPr>
          <p:cNvPr id="42" name="Ορθογώνιο 41">
            <a:extLst>
              <a:ext uri="{FF2B5EF4-FFF2-40B4-BE49-F238E27FC236}">
                <a16:creationId xmlns:a16="http://schemas.microsoft.com/office/drawing/2014/main" xmlns="" id="{D24854E3-04DE-4154-AD8A-9F8AC3E4EE33}"/>
              </a:ext>
            </a:extLst>
          </p:cNvPr>
          <p:cNvSpPr/>
          <p:nvPr userDrawn="1"/>
        </p:nvSpPr>
        <p:spPr>
          <a:xfrm>
            <a:off x="7632650" y="86714"/>
            <a:ext cx="4472635"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41" name="Θέση εικόνας 40">
            <a:extLst>
              <a:ext uri="{FF2B5EF4-FFF2-40B4-BE49-F238E27FC236}">
                <a16:creationId xmlns:a16="http://schemas.microsoft.com/office/drawing/2014/main" xmlns="" id="{5BDD2BB3-B6A3-404C-846E-13E06B2F1662}"/>
              </a:ext>
            </a:extLst>
          </p:cNvPr>
          <p:cNvSpPr>
            <a:spLocks noGrp="1"/>
          </p:cNvSpPr>
          <p:nvPr>
            <p:ph type="pic" sz="quarter" idx="25" hasCustomPrompt="1"/>
          </p:nvPr>
        </p:nvSpPr>
        <p:spPr>
          <a:xfrm>
            <a:off x="7632650" y="86714"/>
            <a:ext cx="4472635" cy="6478538"/>
          </a:xfrm>
          <a:custGeom>
            <a:avLst/>
            <a:gdLst>
              <a:gd name="connsiteX0" fmla="*/ 376782 w 4559351"/>
              <a:gd name="connsiteY0" fmla="*/ 5927210 h 6604145"/>
              <a:gd name="connsiteX1" fmla="*/ 1519837 w 4559351"/>
              <a:gd name="connsiteY1" fmla="*/ 6224579 h 6604145"/>
              <a:gd name="connsiteX2" fmla="*/ 1067656 w 4559351"/>
              <a:gd name="connsiteY2" fmla="*/ 6604145 h 6604145"/>
              <a:gd name="connsiteX3" fmla="*/ 567431 w 4559351"/>
              <a:gd name="connsiteY3" fmla="*/ 6347235 h 6604145"/>
              <a:gd name="connsiteX4" fmla="*/ 3770030 w 4559351"/>
              <a:gd name="connsiteY4" fmla="*/ 4729122 h 6604145"/>
              <a:gd name="connsiteX5" fmla="*/ 3830234 w 4559351"/>
              <a:gd name="connsiteY5" fmla="*/ 4893659 h 6604145"/>
              <a:gd name="connsiteX6" fmla="*/ 3125854 w 4559351"/>
              <a:gd name="connsiteY6" fmla="*/ 4949110 h 6604145"/>
              <a:gd name="connsiteX7" fmla="*/ 3170574 w 4559351"/>
              <a:gd name="connsiteY7" fmla="*/ 4030224 h 6604145"/>
              <a:gd name="connsiteX8" fmla="*/ 3437863 w 4559351"/>
              <a:gd name="connsiteY8" fmla="*/ 4760691 h 6604145"/>
              <a:gd name="connsiteX9" fmla="*/ 2793688 w 4559351"/>
              <a:gd name="connsiteY9" fmla="*/ 4980680 h 6604145"/>
              <a:gd name="connsiteX10" fmla="*/ 2501683 w 4559351"/>
              <a:gd name="connsiteY10" fmla="*/ 5003670 h 6604145"/>
              <a:gd name="connsiteX11" fmla="*/ 0 w 4559351"/>
              <a:gd name="connsiteY11" fmla="*/ 3396395 h 6604145"/>
              <a:gd name="connsiteX12" fmla="*/ 3032435 w 4559351"/>
              <a:gd name="connsiteY12" fmla="*/ 3966867 h 6604145"/>
              <a:gd name="connsiteX13" fmla="*/ 1101460 w 4559351"/>
              <a:gd name="connsiteY13" fmla="*/ 6039845 h 6604145"/>
              <a:gd name="connsiteX14" fmla="*/ 10881 w 4559351"/>
              <a:gd name="connsiteY14" fmla="*/ 5508230 h 6604145"/>
              <a:gd name="connsiteX15" fmla="*/ 0 w 4559351"/>
              <a:gd name="connsiteY15" fmla="*/ 5475113 h 6604145"/>
              <a:gd name="connsiteX16" fmla="*/ 0 w 4559351"/>
              <a:gd name="connsiteY16" fmla="*/ 2843941 h 6604145"/>
              <a:gd name="connsiteX17" fmla="*/ 1605508 w 4559351"/>
              <a:gd name="connsiteY17" fmla="*/ 3374908 h 6604145"/>
              <a:gd name="connsiteX18" fmla="*/ 1482045 w 4559351"/>
              <a:gd name="connsiteY18" fmla="*/ 3547687 h 6604145"/>
              <a:gd name="connsiteX19" fmla="*/ 0 w 4559351"/>
              <a:gd name="connsiteY19" fmla="*/ 3206607 h 6604145"/>
              <a:gd name="connsiteX20" fmla="*/ 0 w 4559351"/>
              <a:gd name="connsiteY20" fmla="*/ 0 h 6604145"/>
              <a:gd name="connsiteX21" fmla="*/ 4559351 w 4559351"/>
              <a:gd name="connsiteY21" fmla="*/ 0 h 6604145"/>
              <a:gd name="connsiteX22" fmla="*/ 4559351 w 4559351"/>
              <a:gd name="connsiteY22" fmla="*/ 4284646 h 6604145"/>
              <a:gd name="connsiteX23" fmla="*/ 0 w 4559351"/>
              <a:gd name="connsiteY23" fmla="*/ 2645102 h 660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9351" h="6604145">
                <a:moveTo>
                  <a:pt x="376782" y="5927210"/>
                </a:moveTo>
                <a:lnTo>
                  <a:pt x="1519837" y="6224579"/>
                </a:lnTo>
                <a:lnTo>
                  <a:pt x="1067656" y="6604145"/>
                </a:lnTo>
                <a:lnTo>
                  <a:pt x="567431" y="6347235"/>
                </a:lnTo>
                <a:close/>
                <a:moveTo>
                  <a:pt x="3770030" y="4729122"/>
                </a:moveTo>
                <a:lnTo>
                  <a:pt x="3830234" y="4893659"/>
                </a:lnTo>
                <a:lnTo>
                  <a:pt x="3125854" y="4949110"/>
                </a:lnTo>
                <a:close/>
                <a:moveTo>
                  <a:pt x="3170574" y="4030224"/>
                </a:moveTo>
                <a:lnTo>
                  <a:pt x="3437863" y="4760691"/>
                </a:lnTo>
                <a:lnTo>
                  <a:pt x="2793688" y="4980680"/>
                </a:lnTo>
                <a:lnTo>
                  <a:pt x="2501683" y="5003670"/>
                </a:lnTo>
                <a:close/>
                <a:moveTo>
                  <a:pt x="0" y="3396395"/>
                </a:moveTo>
                <a:lnTo>
                  <a:pt x="3032435" y="3966867"/>
                </a:lnTo>
                <a:lnTo>
                  <a:pt x="1101460" y="6039845"/>
                </a:lnTo>
                <a:lnTo>
                  <a:pt x="10881" y="5508230"/>
                </a:lnTo>
                <a:lnTo>
                  <a:pt x="0" y="5475113"/>
                </a:lnTo>
                <a:close/>
                <a:moveTo>
                  <a:pt x="0" y="2843941"/>
                </a:moveTo>
                <a:lnTo>
                  <a:pt x="1605508" y="3374908"/>
                </a:lnTo>
                <a:lnTo>
                  <a:pt x="1482045" y="3547687"/>
                </a:lnTo>
                <a:lnTo>
                  <a:pt x="0" y="3206607"/>
                </a:lnTo>
                <a:close/>
                <a:moveTo>
                  <a:pt x="0" y="0"/>
                </a:moveTo>
                <a:lnTo>
                  <a:pt x="4559351" y="0"/>
                </a:lnTo>
                <a:lnTo>
                  <a:pt x="4559351" y="4284646"/>
                </a:lnTo>
                <a:lnTo>
                  <a:pt x="0" y="2645102"/>
                </a:lnTo>
                <a:close/>
              </a:path>
            </a:pathLst>
          </a:custGeom>
          <a:solidFill>
            <a:schemeClr val="bg1">
              <a:lumMod val="95000"/>
            </a:schemeClr>
          </a:solidFill>
        </p:spPr>
        <p:txBody>
          <a:bodyPr wrap="square"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l-GR" dirty="0"/>
              <a:t>Εισαγωγή ή μεταφορά και απόθεση εικόνας εδώ</a:t>
            </a:r>
          </a:p>
        </p:txBody>
      </p:sp>
      <p:sp>
        <p:nvSpPr>
          <p:cNvPr id="2" name="Τίτλος 1">
            <a:extLst>
              <a:ext uri="{FF2B5EF4-FFF2-40B4-BE49-F238E27FC236}">
                <a16:creationId xmlns:a16="http://schemas.microsoft.com/office/drawing/2014/main" xmlns=""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l-GR"/>
              <a:t>Κάντε κλικ για να επεξεργαστείτε τον τίτλο υποδείγματος</a:t>
            </a:r>
            <a:endParaRPr lang="el-GR" dirty="0"/>
          </a:p>
        </p:txBody>
      </p:sp>
      <p:sp>
        <p:nvSpPr>
          <p:cNvPr id="7" name="Θέση υποσέλιδου 6">
            <a:extLst>
              <a:ext uri="{FF2B5EF4-FFF2-40B4-BE49-F238E27FC236}">
                <a16:creationId xmlns:a16="http://schemas.microsoft.com/office/drawing/2014/main" xmlns=""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dirty="0"/>
              <a:t>Προσθέστε υποσέλιδο</a:t>
            </a:r>
          </a:p>
        </p:txBody>
      </p:sp>
      <p:sp>
        <p:nvSpPr>
          <p:cNvPr id="5" name="Θέση κειμένου 4">
            <a:extLst>
              <a:ext uri="{FF2B5EF4-FFF2-40B4-BE49-F238E27FC236}">
                <a16:creationId xmlns:a16="http://schemas.microsoft.com/office/drawing/2014/main" xmlns="" id="{1F5B3657-F2AE-455A-BF81-1A0C2ACECD20}"/>
              </a:ext>
            </a:extLst>
          </p:cNvPr>
          <p:cNvSpPr>
            <a:spLocks noGrp="1"/>
          </p:cNvSpPr>
          <p:nvPr>
            <p:ph type="body" sz="quarter" idx="12" hasCustomPrompt="1"/>
          </p:nvPr>
        </p:nvSpPr>
        <p:spPr>
          <a:xfrm>
            <a:off x="2726075" y="4688112"/>
            <a:ext cx="2160588" cy="900000"/>
          </a:xfrm>
        </p:spPr>
        <p:txBody>
          <a:bodyPr rtlCol="0"/>
          <a:lstStyle>
            <a:lvl1pPr marL="0" indent="0" algn="ctr">
              <a:buNone/>
              <a:defRPr sz="1600"/>
            </a:lvl1pPr>
          </a:lstStyle>
          <a:p>
            <a:pPr lvl="0" rtl="0"/>
            <a:r>
              <a:rPr lang="el-GR" dirty="0"/>
              <a:t>Περιγραφή κουκκίδας</a:t>
            </a:r>
          </a:p>
        </p:txBody>
      </p:sp>
      <p:sp>
        <p:nvSpPr>
          <p:cNvPr id="13" name="Θέση κειμένου 12">
            <a:extLst>
              <a:ext uri="{FF2B5EF4-FFF2-40B4-BE49-F238E27FC236}">
                <a16:creationId xmlns:a16="http://schemas.microsoft.com/office/drawing/2014/main" xmlns=""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el-GR" dirty="0"/>
              <a:t>Περιγραφή κουκκίδας</a:t>
            </a:r>
          </a:p>
        </p:txBody>
      </p:sp>
      <p:sp>
        <p:nvSpPr>
          <p:cNvPr id="6" name="Θέση κειμένου 5">
            <a:extLst>
              <a:ext uri="{FF2B5EF4-FFF2-40B4-BE49-F238E27FC236}">
                <a16:creationId xmlns:a16="http://schemas.microsoft.com/office/drawing/2014/main" xmlns="" id="{EB3F7825-EB73-4976-9D8D-BAD8C8FCEA82}"/>
              </a:ext>
            </a:extLst>
          </p:cNvPr>
          <p:cNvSpPr>
            <a:spLocks noGrp="1"/>
          </p:cNvSpPr>
          <p:nvPr>
            <p:ph type="body" sz="quarter" idx="16" hasCustomPrompt="1"/>
          </p:nvPr>
        </p:nvSpPr>
        <p:spPr>
          <a:xfrm>
            <a:off x="431800" y="3926334"/>
            <a:ext cx="2160000" cy="504000"/>
          </a:xfrm>
        </p:spPr>
        <p:txBody>
          <a:bodyPr rtlCol="0"/>
          <a:lstStyle>
            <a:lvl1pPr marL="0" indent="0" algn="ctr">
              <a:buNone/>
              <a:defRPr b="1">
                <a:latin typeface="+mj-lt"/>
              </a:defRPr>
            </a:lvl1pPr>
          </a:lstStyle>
          <a:p>
            <a:pPr lvl="0" rtl="0"/>
            <a:r>
              <a:rPr lang="el-GR" dirty="0"/>
              <a:t>Κουκκίδα 1</a:t>
            </a:r>
          </a:p>
        </p:txBody>
      </p:sp>
      <p:sp>
        <p:nvSpPr>
          <p:cNvPr id="10" name="Θέση κειμένου 9">
            <a:extLst>
              <a:ext uri="{FF2B5EF4-FFF2-40B4-BE49-F238E27FC236}">
                <a16:creationId xmlns:a16="http://schemas.microsoft.com/office/drawing/2014/main" xmlns="" id="{6D972951-9088-4993-8DED-9DA3B6B08CF2}"/>
              </a:ext>
            </a:extLst>
          </p:cNvPr>
          <p:cNvSpPr>
            <a:spLocks noGrp="1"/>
          </p:cNvSpPr>
          <p:nvPr>
            <p:ph type="body" sz="quarter" idx="17" hasCustomPrompt="1"/>
          </p:nvPr>
        </p:nvSpPr>
        <p:spPr>
          <a:xfrm>
            <a:off x="2726076" y="3926335"/>
            <a:ext cx="2160587" cy="504000"/>
          </a:xfrm>
        </p:spPr>
        <p:txBody>
          <a:bodyPr rtlCol="0"/>
          <a:lstStyle>
            <a:lvl1pPr marL="0" indent="0" algn="ctr">
              <a:buNone/>
              <a:defRPr b="1">
                <a:latin typeface="+mj-lt"/>
              </a:defRPr>
            </a:lvl1pPr>
          </a:lstStyle>
          <a:p>
            <a:pPr lvl="0" rtl="0"/>
            <a:r>
              <a:rPr lang="el-GR" dirty="0"/>
              <a:t>Κουκκίδα 2</a:t>
            </a:r>
          </a:p>
        </p:txBody>
      </p:sp>
      <p:sp>
        <p:nvSpPr>
          <p:cNvPr id="12" name="Θέση κειμένου 11">
            <a:extLst>
              <a:ext uri="{FF2B5EF4-FFF2-40B4-BE49-F238E27FC236}">
                <a16:creationId xmlns:a16="http://schemas.microsoft.com/office/drawing/2014/main" xmlns=""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el-GR" dirty="0"/>
              <a:t>Κουκκίδα 3</a:t>
            </a:r>
          </a:p>
        </p:txBody>
      </p:sp>
      <p:sp>
        <p:nvSpPr>
          <p:cNvPr id="21" name="Θέση κειμένου 20">
            <a:extLst>
              <a:ext uri="{FF2B5EF4-FFF2-40B4-BE49-F238E27FC236}">
                <a16:creationId xmlns:a16="http://schemas.microsoft.com/office/drawing/2014/main" xmlns="" id="{DA4566DA-C848-4A27-BBC8-722932FFD7F6}"/>
              </a:ext>
            </a:extLst>
          </p:cNvPr>
          <p:cNvSpPr>
            <a:spLocks noGrp="1"/>
          </p:cNvSpPr>
          <p:nvPr>
            <p:ph type="body" sz="quarter" idx="21" hasCustomPrompt="1"/>
          </p:nvPr>
        </p:nvSpPr>
        <p:spPr>
          <a:xfrm>
            <a:off x="432094" y="4683350"/>
            <a:ext cx="2160000" cy="900000"/>
          </a:xfrm>
        </p:spPr>
        <p:txBody>
          <a:bodyPr rtlCol="0"/>
          <a:lstStyle>
            <a:lvl1pPr marL="0" indent="0" algn="ctr">
              <a:buNone/>
              <a:defRPr sz="1600"/>
            </a:lvl1pPr>
          </a:lstStyle>
          <a:p>
            <a:pPr lvl="0" rtl="0"/>
            <a:r>
              <a:rPr lang="el-GR" dirty="0"/>
              <a:t>Περιγραφή κουκκίδας</a:t>
            </a:r>
          </a:p>
        </p:txBody>
      </p:sp>
      <p:sp>
        <p:nvSpPr>
          <p:cNvPr id="51" name="Οκτάγωνο 50">
            <a:extLst>
              <a:ext uri="{FF2B5EF4-FFF2-40B4-BE49-F238E27FC236}">
                <a16:creationId xmlns:a16="http://schemas.microsoft.com/office/drawing/2014/main" xmlns="" id="{758B0359-60B9-4D73-825D-ACE303A61C50}"/>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52" name="Έλλειψη 51">
            <a:extLst>
              <a:ext uri="{FF2B5EF4-FFF2-40B4-BE49-F238E27FC236}">
                <a16:creationId xmlns:a16="http://schemas.microsoft.com/office/drawing/2014/main" xmlns="" id="{09921541-DECE-43BB-BF92-A4B5D5EE5469}"/>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solidFill>
                <a:schemeClr val="accent1"/>
              </a:solidFill>
            </a:endParaRPr>
          </a:p>
        </p:txBody>
      </p:sp>
      <p:sp>
        <p:nvSpPr>
          <p:cNvPr id="53" name="Έλλειψη 52">
            <a:extLst>
              <a:ext uri="{FF2B5EF4-FFF2-40B4-BE49-F238E27FC236}">
                <a16:creationId xmlns:a16="http://schemas.microsoft.com/office/drawing/2014/main" xmlns="" id="{83095B3B-1284-4E49-BE50-9C84BE7E58B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54" name="Έλλειψη 53">
            <a:extLst>
              <a:ext uri="{FF2B5EF4-FFF2-40B4-BE49-F238E27FC236}">
                <a16:creationId xmlns:a16="http://schemas.microsoft.com/office/drawing/2014/main" xmlns="" id="{7491DD10-64CD-40CA-A0BB-397696C0C168}"/>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solidFill>
                <a:schemeClr val="accent1"/>
              </a:solidFill>
            </a:endParaRPr>
          </a:p>
        </p:txBody>
      </p:sp>
      <p:sp>
        <p:nvSpPr>
          <p:cNvPr id="55" name="Θέση αριθμού διαφάνειας 54">
            <a:extLst>
              <a:ext uri="{FF2B5EF4-FFF2-40B4-BE49-F238E27FC236}">
                <a16:creationId xmlns:a16="http://schemas.microsoft.com/office/drawing/2014/main" xmlns="" id="{8702E81C-40F0-489E-8339-0139157E6327}"/>
              </a:ext>
            </a:extLst>
          </p:cNvPr>
          <p:cNvSpPr>
            <a:spLocks noGrp="1"/>
          </p:cNvSpPr>
          <p:nvPr>
            <p:ph type="sldNum" sz="quarter" idx="26"/>
          </p:nvPr>
        </p:nvSpPr>
        <p:spPr/>
        <p:txBody>
          <a:bodyPr rtlCol="0"/>
          <a:lstStyle/>
          <a:p>
            <a:pPr rtl="0"/>
            <a:fld id="{19B51A1E-902D-48AF-9020-955120F399B6}" type="slidenum">
              <a:rPr lang="el-GR" smtClean="0"/>
              <a:pPr/>
              <a:t>‹#›</a:t>
            </a:fld>
            <a:endParaRPr lang="el-GR" dirty="0"/>
          </a:p>
        </p:txBody>
      </p:sp>
    </p:spTree>
    <p:extLst>
      <p:ext uri="{BB962C8B-B14F-4D97-AF65-F5344CB8AC3E}">
        <p14:creationId xmlns:p14="http://schemas.microsoft.com/office/powerpoint/2010/main" val="1284313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Οκτάγωνο 6">
            <a:extLst>
              <a:ext uri="{FF2B5EF4-FFF2-40B4-BE49-F238E27FC236}">
                <a16:creationId xmlns:a16="http://schemas.microsoft.com/office/drawing/2014/main" xmlns="" id="{12B87281-2FCA-44C5-BFC9-FD653787EFC4}"/>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 name="Θέση τίτλου 1">
            <a:extLst>
              <a:ext uri="{FF2B5EF4-FFF2-40B4-BE49-F238E27FC236}">
                <a16:creationId xmlns:a16="http://schemas.microsoft.com/office/drawing/2014/main" xmlns=""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pPr rtl="0"/>
            <a:r>
              <a:rPr lang="el-GR" dirty="0"/>
              <a:t>Κάντε κλικ για να επεξεργαστείτε το Στυλ κύριου τίτλου</a:t>
            </a:r>
          </a:p>
        </p:txBody>
      </p:sp>
      <p:sp>
        <p:nvSpPr>
          <p:cNvPr id="3" name="Θέση κειμένου 2">
            <a:extLst>
              <a:ext uri="{FF2B5EF4-FFF2-40B4-BE49-F238E27FC236}">
                <a16:creationId xmlns:a16="http://schemas.microsoft.com/office/drawing/2014/main" xmlns="" id="{213AB95C-7DD4-4796-80E4-1B7466A2A037}"/>
              </a:ext>
            </a:extLst>
          </p:cNvPr>
          <p:cNvSpPr>
            <a:spLocks noGrp="1"/>
          </p:cNvSpPr>
          <p:nvPr>
            <p:ph type="body" idx="1"/>
          </p:nvPr>
        </p:nvSpPr>
        <p:spPr>
          <a:xfrm>
            <a:off x="432000" y="1152000"/>
            <a:ext cx="11340000" cy="4680000"/>
          </a:xfrm>
          <a:prstGeom prst="rect">
            <a:avLst/>
          </a:prstGeom>
        </p:spPr>
        <p:txBody>
          <a:bodyPr vert="horz" lIns="0" tIns="0" rIns="0" bIns="0" rtlCol="0">
            <a:noAutofit/>
          </a:bodyPr>
          <a:lstStyle/>
          <a:p>
            <a:pPr lvl="0" rtl="0"/>
            <a:r>
              <a:rPr lang="el-GR" dirty="0"/>
              <a:t>Επεξεργασία στυλ κειμένου υποδείγματος</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5" name="Θέση υποσέλιδου 4">
            <a:extLst>
              <a:ext uri="{FF2B5EF4-FFF2-40B4-BE49-F238E27FC236}">
                <a16:creationId xmlns:a16="http://schemas.microsoft.com/office/drawing/2014/main" xmlns="" id="{58879C91-B77F-4273-9A27-A3535FB889DB}"/>
              </a:ext>
            </a:extLst>
          </p:cNvPr>
          <p:cNvSpPr>
            <a:spLocks noGrp="1"/>
          </p:cNvSpPr>
          <p:nvPr>
            <p:ph type="ftr" sz="quarter" idx="3"/>
          </p:nvPr>
        </p:nvSpPr>
        <p:spPr>
          <a:xfrm>
            <a:off x="431999" y="6188628"/>
            <a:ext cx="8784941" cy="365125"/>
          </a:xfrm>
          <a:prstGeom prst="rect">
            <a:avLst/>
          </a:prstGeom>
        </p:spPr>
        <p:txBody>
          <a:bodyPr vert="horz" lIns="0" tIns="0" rIns="0" bIns="0" rtlCol="0" anchor="ctr"/>
          <a:lstStyle>
            <a:lvl1pPr algn="l">
              <a:defRPr sz="1200">
                <a:solidFill>
                  <a:schemeClr val="tx1">
                    <a:lumMod val="75000"/>
                    <a:lumOff val="25000"/>
                  </a:schemeClr>
                </a:solidFill>
              </a:defRPr>
            </a:lvl1pPr>
          </a:lstStyle>
          <a:p>
            <a:pPr rtl="0"/>
            <a:r>
              <a:rPr lang="el-GR" dirty="0"/>
              <a:t>Προσθέστε υποσέλιδο</a:t>
            </a:r>
          </a:p>
        </p:txBody>
      </p:sp>
      <p:sp>
        <p:nvSpPr>
          <p:cNvPr id="6" name="Θέση αριθμού διαφάνειας 5">
            <a:extLst>
              <a:ext uri="{FF2B5EF4-FFF2-40B4-BE49-F238E27FC236}">
                <a16:creationId xmlns:a16="http://schemas.microsoft.com/office/drawing/2014/main" xmlns="" id="{5ECA3099-A94F-4C3E-BC29-780EDD38F722}"/>
              </a:ext>
            </a:extLst>
          </p:cNvPr>
          <p:cNvSpPr>
            <a:spLocks noGrp="1"/>
          </p:cNvSpPr>
          <p:nvPr>
            <p:ph type="sldNum" sz="quarter" idx="4"/>
          </p:nvPr>
        </p:nvSpPr>
        <p:spPr>
          <a:xfrm>
            <a:off x="11496369" y="6155190"/>
            <a:ext cx="432000" cy="432000"/>
          </a:xfrm>
          <a:prstGeom prst="ellipse">
            <a:avLst/>
          </a:prstGeom>
          <a:noFill/>
          <a:ln w="3175">
            <a:solidFill>
              <a:schemeClr val="accent1"/>
            </a:solidFill>
          </a:ln>
        </p:spPr>
        <p:txBody>
          <a:bodyPr vert="horz" lIns="0" tIns="0" rIns="0" bIns="0" rtlCol="0" anchor="ctr"/>
          <a:lstStyle>
            <a:lvl1pPr algn="ctr">
              <a:defRPr sz="1200" b="1" i="1">
                <a:solidFill>
                  <a:schemeClr val="tx1"/>
                </a:solidFill>
                <a:latin typeface="+mj-lt"/>
              </a:defRPr>
            </a:lvl1pPr>
          </a:lstStyle>
          <a:p>
            <a:pPr rtl="0"/>
            <a:fld id="{19B51A1E-902D-48AF-9020-955120F399B6}" type="slidenum">
              <a:rPr lang="el-GR" smtClean="0"/>
              <a:pPr/>
              <a:t>‹#›</a:t>
            </a:fld>
            <a:endParaRPr lang="el-GR" dirty="0"/>
          </a:p>
        </p:txBody>
      </p:sp>
      <p:sp>
        <p:nvSpPr>
          <p:cNvPr id="9" name="Έλλειψη 8">
            <a:extLst>
              <a:ext uri="{FF2B5EF4-FFF2-40B4-BE49-F238E27FC236}">
                <a16:creationId xmlns:a16="http://schemas.microsoft.com/office/drawing/2014/main" xmlns="" id="{B66BF03E-F48E-4C0A-9078-07AC4DDF896A}"/>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solidFill>
                <a:schemeClr val="accent1"/>
              </a:solidFill>
            </a:endParaRPr>
          </a:p>
        </p:txBody>
      </p:sp>
      <p:sp>
        <p:nvSpPr>
          <p:cNvPr id="10" name="Έλλειψη 9">
            <a:extLst>
              <a:ext uri="{FF2B5EF4-FFF2-40B4-BE49-F238E27FC236}">
                <a16:creationId xmlns:a16="http://schemas.microsoft.com/office/drawing/2014/main" xmlns="" id="{9F827500-FC74-463C-9312-BC59104AEBD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1" name="Πλαίσιο κειμένου 10">
            <a:extLst>
              <a:ext uri="{FF2B5EF4-FFF2-40B4-BE49-F238E27FC236}">
                <a16:creationId xmlns:a16="http://schemas.microsoft.com/office/drawing/2014/main" xmlns="" id="{110EE18F-610D-4230-BA82-4E5007401ADD}"/>
              </a:ext>
            </a:extLst>
          </p:cNvPr>
          <p:cNvSpPr txBox="1"/>
          <p:nvPr userDrawn="1"/>
        </p:nvSpPr>
        <p:spPr>
          <a:xfrm>
            <a:off x="8734570" y="6278857"/>
            <a:ext cx="2510557" cy="184666"/>
          </a:xfrm>
          <a:prstGeom prst="rect">
            <a:avLst/>
          </a:prstGeom>
          <a:noFill/>
        </p:spPr>
        <p:txBody>
          <a:bodyPr wrap="square" lIns="0" tIns="0" rIns="0" bIns="0" rtlCol="0">
            <a:noAutofit/>
          </a:bodyPr>
          <a:lstStyle/>
          <a:p>
            <a:pPr algn="r" rtl="0"/>
            <a:r>
              <a:rPr lang="el-GR" sz="1200" dirty="0">
                <a:solidFill>
                  <a:schemeClr val="tx2"/>
                </a:solidFill>
                <a:latin typeface="+mj-lt"/>
              </a:rPr>
              <a:t>Το λογότυπο ή το όνομά σας εδώ</a:t>
            </a:r>
          </a:p>
        </p:txBody>
      </p:sp>
      <p:sp>
        <p:nvSpPr>
          <p:cNvPr id="14" name="Έλλειψη 13">
            <a:extLst>
              <a:ext uri="{FF2B5EF4-FFF2-40B4-BE49-F238E27FC236}">
                <a16:creationId xmlns:a16="http://schemas.microsoft.com/office/drawing/2014/main" xmlns="" id="{2AF375EA-F235-4EAA-A52F-D6BF0D6EDDCA}"/>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solidFill>
                <a:schemeClr val="accent1"/>
              </a:solidFill>
            </a:endParaRPr>
          </a:p>
        </p:txBody>
      </p:sp>
      <p:sp>
        <p:nvSpPr>
          <p:cNvPr id="18" name="Ορθογώνιο 17">
            <a:extLst>
              <a:ext uri="{FF2B5EF4-FFF2-40B4-BE49-F238E27FC236}">
                <a16:creationId xmlns:a16="http://schemas.microsoft.com/office/drawing/2014/main" xmlns="" id="{7E3C8C5B-6356-4B7C-887C-A436D7DB4059}"/>
              </a:ext>
            </a:extLst>
          </p:cNvPr>
          <p:cNvSpPr/>
          <p:nvPr userDrawn="1"/>
        </p:nvSpPr>
        <p:spPr>
          <a:xfrm>
            <a:off x="0" y="6771286"/>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9" name="Ορθογώνιο 18">
            <a:extLst>
              <a:ext uri="{FF2B5EF4-FFF2-40B4-BE49-F238E27FC236}">
                <a16:creationId xmlns:a16="http://schemas.microsoft.com/office/drawing/2014/main" xmlns="" id="{13120C00-0FF6-411F-B2D6-C625ED6BD241}"/>
              </a:ext>
            </a:extLst>
          </p:cNvPr>
          <p:cNvSpPr/>
          <p:nvPr userDrawn="1"/>
        </p:nvSpPr>
        <p:spPr>
          <a:xfrm>
            <a:off x="0" y="0"/>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0" name="Ορθογώνιο 19">
            <a:extLst>
              <a:ext uri="{FF2B5EF4-FFF2-40B4-BE49-F238E27FC236}">
                <a16:creationId xmlns:a16="http://schemas.microsoft.com/office/drawing/2014/main" xmlns="" id="{2D142C1D-78E5-4AD5-BEF3-C015D6E3FEBD}"/>
              </a:ext>
            </a:extLst>
          </p:cNvPr>
          <p:cNvSpPr/>
          <p:nvPr userDrawn="1"/>
        </p:nvSpPr>
        <p:spPr>
          <a:xfrm rot="5400000">
            <a:off x="-3385643" y="3385642"/>
            <a:ext cx="6858001"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1" name="Ορθογώνιο 20">
            <a:extLst>
              <a:ext uri="{FF2B5EF4-FFF2-40B4-BE49-F238E27FC236}">
                <a16:creationId xmlns:a16="http://schemas.microsoft.com/office/drawing/2014/main" xmlns="" id="{300D9306-2240-47FF-AA2F-DC7C26A008A4}"/>
              </a:ext>
            </a:extLst>
          </p:cNvPr>
          <p:cNvSpPr/>
          <p:nvPr userDrawn="1"/>
        </p:nvSpPr>
        <p:spPr>
          <a:xfrm rot="5400000">
            <a:off x="8719643" y="3385643"/>
            <a:ext cx="6858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50" r:id="rId4"/>
    <p:sldLayoutId id="2147483652" r:id="rId5"/>
    <p:sldLayoutId id="2147483656" r:id="rId6"/>
    <p:sldLayoutId id="2147483657" r:id="rId7"/>
    <p:sldLayoutId id="2147483685" r:id="rId8"/>
    <p:sldLayoutId id="2147483684" r:id="rId9"/>
    <p:sldLayoutId id="2147483683" r:id="rId10"/>
    <p:sldLayoutId id="2147483668" r:id="rId11"/>
    <p:sldLayoutId id="2147483682" r:id="rId12"/>
    <p:sldLayoutId id="2147483670" r:id="rId13"/>
    <p:sldLayoutId id="2147483653" r:id="rId14"/>
    <p:sldLayoutId id="2147483673" r:id="rId15"/>
    <p:sldLayoutId id="2147483674" r:id="rId16"/>
    <p:sldLayoutId id="2147483676" r:id="rId17"/>
    <p:sldLayoutId id="2147483677" r:id="rId18"/>
    <p:sldLayoutId id="2147483654" r:id="rId19"/>
    <p:sldLayoutId id="2147483660" r:id="rId20"/>
    <p:sldLayoutId id="2147483661" r:id="rId21"/>
    <p:sldLayoutId id="2147483678" r:id="rId22"/>
  </p:sldLayoutIdLst>
  <p:hf hdr="0" ft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8.svg"/><Relationship Id="rId3" Type="http://schemas.openxmlformats.org/officeDocument/2006/relationships/image" Target="../media/image1.jfif"/><Relationship Id="rId7" Type="http://schemas.openxmlformats.org/officeDocument/2006/relationships/hyperlink" Target="https://www.meteorologiaenred.com/el/%CF%81%CE%B1%CE%B4%CE%B9%CE%BF%CE%B5%CE%BD%CE%AD%CF%81%CE%B3%CE%B5%CE%B9%CE%B1.html#google_vignette" TargetMode="External"/><Relationship Id="rId12"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image" Target="../media/image22.svg"/><Relationship Id="rId11" Type="http://schemas.openxmlformats.org/officeDocument/2006/relationships/image" Target="../media/image26.svg"/><Relationship Id="rId5" Type="http://schemas.openxmlformats.org/officeDocument/2006/relationships/image" Target="../media/image19.png"/><Relationship Id="rId10" Type="http://schemas.openxmlformats.org/officeDocument/2006/relationships/image" Target="../media/image21.png"/><Relationship Id="rId4" Type="http://schemas.openxmlformats.org/officeDocument/2006/relationships/image" Target="../media/image18.jpg"/><Relationship Id="rId9" Type="http://schemas.openxmlformats.org/officeDocument/2006/relationships/image" Target="../media/image24.svg"/></Relationships>
</file>

<file path=ppt/slides/_rels/slide2.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4.png"/><Relationship Id="rId7" Type="http://schemas.openxmlformats.org/officeDocument/2006/relationships/image" Target="../media/image6.jfif"/><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8.jfif"/></Relationships>
</file>

<file path=ppt/slides/_rels/slide4.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9.jf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3.jfif"/><Relationship Id="rId5" Type="http://schemas.openxmlformats.org/officeDocument/2006/relationships/image" Target="../media/image12.jfif"/><Relationship Id="rId4" Type="http://schemas.openxmlformats.org/officeDocument/2006/relationships/image" Target="../media/image8.jfif"/></Relationships>
</file>

<file path=ppt/slides/_rels/slide6.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9.svg"/><Relationship Id="rId5" Type="http://schemas.openxmlformats.org/officeDocument/2006/relationships/image" Target="../media/image17.png"/><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Θέση εικόνας 19">
            <a:extLst>
              <a:ext uri="{FF2B5EF4-FFF2-40B4-BE49-F238E27FC236}">
                <a16:creationId xmlns:a16="http://schemas.microsoft.com/office/drawing/2014/main" xmlns="" id="{3072B96B-8E35-4D15-80A0-1DD4745F75B5}"/>
              </a:ext>
            </a:extLst>
          </p:cNvPr>
          <p:cNvPicPr>
            <a:picLocks noGrp="1" noChangeAspect="1"/>
          </p:cNvPicPr>
          <p:nvPr>
            <p:ph type="pic" sz="quarter" idx="12"/>
          </p:nvPr>
        </p:nvPicPr>
        <p:blipFill>
          <a:blip r:embed="rId3"/>
          <a:srcRect/>
          <a:stretch/>
        </p:blipFill>
        <p:spPr/>
      </p:pic>
      <p:sp>
        <p:nvSpPr>
          <p:cNvPr id="6" name="Τίτλος 5">
            <a:extLst>
              <a:ext uri="{FF2B5EF4-FFF2-40B4-BE49-F238E27FC236}">
                <a16:creationId xmlns:a16="http://schemas.microsoft.com/office/drawing/2014/main" xmlns="" id="{2E3EA56B-BEB0-4656-A20B-D15F03B7ACA1}"/>
              </a:ext>
            </a:extLst>
          </p:cNvPr>
          <p:cNvSpPr>
            <a:spLocks noGrp="1"/>
          </p:cNvSpPr>
          <p:nvPr>
            <p:ph type="ctrTitle"/>
          </p:nvPr>
        </p:nvSpPr>
        <p:spPr/>
        <p:txBody>
          <a:bodyPr rtlCol="0"/>
          <a:lstStyle/>
          <a:p>
            <a:pPr rtl="0"/>
            <a:r>
              <a:rPr lang="el-GR" dirty="0"/>
              <a:t>ΡΑΔΙΕΝΕΡΓΕΙΑ </a:t>
            </a:r>
            <a:br>
              <a:rPr lang="el-GR" dirty="0"/>
            </a:br>
            <a:endParaRPr lang="el-GR" dirty="0"/>
          </a:p>
        </p:txBody>
      </p:sp>
      <p:pic>
        <p:nvPicPr>
          <p:cNvPr id="15" name="Εικόνα 14">
            <a:extLst>
              <a:ext uri="{FF2B5EF4-FFF2-40B4-BE49-F238E27FC236}">
                <a16:creationId xmlns:a16="http://schemas.microsoft.com/office/drawing/2014/main" xmlns="" id="{E59089BD-A05A-4E28-AFD9-50A72EA81166}"/>
              </a:ext>
            </a:extLst>
          </p:cNvPr>
          <p:cNvPicPr>
            <a:picLocks noChangeAspect="1"/>
          </p:cNvPicPr>
          <p:nvPr/>
        </p:nvPicPr>
        <p:blipFill>
          <a:blip r:embed="rId4"/>
          <a:stretch>
            <a:fillRect/>
          </a:stretch>
        </p:blipFill>
        <p:spPr>
          <a:xfrm>
            <a:off x="-157740" y="-1091530"/>
            <a:ext cx="1347064" cy="674781"/>
          </a:xfrm>
          <a:prstGeom prst="rect">
            <a:avLst/>
          </a:prstGeom>
        </p:spPr>
      </p:pic>
      <p:sp>
        <p:nvSpPr>
          <p:cNvPr id="7" name="Υπότιτλος 6">
            <a:extLst>
              <a:ext uri="{FF2B5EF4-FFF2-40B4-BE49-F238E27FC236}">
                <a16:creationId xmlns:a16="http://schemas.microsoft.com/office/drawing/2014/main" xmlns="" id="{DA0FE6D5-D475-4CBB-A6C2-E3D991A36891}"/>
              </a:ext>
            </a:extLst>
          </p:cNvPr>
          <p:cNvSpPr>
            <a:spLocks noGrp="1"/>
          </p:cNvSpPr>
          <p:nvPr>
            <p:ph type="subTitle" idx="1"/>
          </p:nvPr>
        </p:nvSpPr>
        <p:spPr>
          <a:xfrm>
            <a:off x="0" y="4153577"/>
            <a:ext cx="6770255" cy="1212749"/>
          </a:xfrm>
        </p:spPr>
        <p:txBody>
          <a:bodyPr rtlCol="0"/>
          <a:lstStyle/>
          <a:p>
            <a:r>
              <a:rPr lang="el-GR" dirty="0"/>
              <a:t>Ομάδα 4 – Τμήμα Α4 – 2</a:t>
            </a:r>
            <a:r>
              <a:rPr lang="el-GR" baseline="30000" dirty="0"/>
              <a:t>ο</a:t>
            </a:r>
            <a:r>
              <a:rPr lang="el-GR" dirty="0"/>
              <a:t> ΕΠΑΛ Κομοτηνής</a:t>
            </a:r>
            <a:r>
              <a:rPr lang="en-US" dirty="0"/>
              <a:t>:</a:t>
            </a:r>
            <a:endParaRPr lang="el-GR" dirty="0"/>
          </a:p>
          <a:p>
            <a:pPr rtl="0"/>
            <a:r>
              <a:rPr lang="el-GR" dirty="0"/>
              <a:t>Ελευθερία Ρουσοπούλου, Παντούλη Μαρία-Αναστασία, Πρεπάκη Στυλιανή, Παπαμάνου Ελένη</a:t>
            </a:r>
          </a:p>
        </p:txBody>
      </p:sp>
      <p:sp>
        <p:nvSpPr>
          <p:cNvPr id="47" name="Ελεύθερη σχεδίαση: Σχήμα 46" title="γεωμετρικό σχήμα">
            <a:extLst>
              <a:ext uri="{FF2B5EF4-FFF2-40B4-BE49-F238E27FC236}">
                <a16:creationId xmlns:a16="http://schemas.microsoft.com/office/drawing/2014/main" xmlns="" id="{B6D0B8EE-8E06-4051-87BF-62C153F3FBBB}"/>
              </a:ext>
            </a:extLst>
          </p:cNvPr>
          <p:cNvSpPr/>
          <p:nvPr/>
        </p:nvSpPr>
        <p:spPr>
          <a:xfrm rot="4308689">
            <a:off x="5269765" y="1275138"/>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Tree>
    <p:extLst>
      <p:ext uri="{BB962C8B-B14F-4D97-AF65-F5344CB8AC3E}">
        <p14:creationId xmlns:p14="http://schemas.microsoft.com/office/powerpoint/2010/main" val="148523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Effect transition="in" filter="fade">
                                      <p:cBhvr>
                                        <p:cTn id="12" dur="500"/>
                                        <p:tgtEl>
                                          <p:spTgt spid="7">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Θέση εικόνας 18">
            <a:extLst>
              <a:ext uri="{FF2B5EF4-FFF2-40B4-BE49-F238E27FC236}">
                <a16:creationId xmlns:a16="http://schemas.microsoft.com/office/drawing/2014/main" xmlns="" id="{7DD607C7-7CF7-4A0F-BFF7-6F3C46205E68}"/>
              </a:ext>
            </a:extLst>
          </p:cNvPr>
          <p:cNvPicPr>
            <a:picLocks noGrp="1" noChangeAspect="1"/>
          </p:cNvPicPr>
          <p:nvPr>
            <p:ph type="pic" sz="quarter" idx="12"/>
          </p:nvPr>
        </p:nvPicPr>
        <p:blipFill>
          <a:blip r:embed="rId3"/>
          <a:srcRect t="8210" b="8210"/>
          <a:stretch/>
        </p:blipFill>
        <p:spPr/>
      </p:pic>
      <p:sp>
        <p:nvSpPr>
          <p:cNvPr id="3" name="Τίτλος 2">
            <a:extLst>
              <a:ext uri="{FF2B5EF4-FFF2-40B4-BE49-F238E27FC236}">
                <a16:creationId xmlns:a16="http://schemas.microsoft.com/office/drawing/2014/main" xmlns="" id="{EBDC24D3-EEF0-4B69-A174-E4DFF7884894}"/>
              </a:ext>
            </a:extLst>
          </p:cNvPr>
          <p:cNvSpPr>
            <a:spLocks noGrp="1"/>
          </p:cNvSpPr>
          <p:nvPr>
            <p:ph type="ctrTitle"/>
          </p:nvPr>
        </p:nvSpPr>
        <p:spPr/>
        <p:txBody>
          <a:bodyPr rtlCol="0"/>
          <a:lstStyle/>
          <a:p>
            <a:pPr rtl="0"/>
            <a:r>
              <a:rPr lang="el-GR" dirty="0"/>
              <a:t>Ευχαριστούμε</a:t>
            </a:r>
          </a:p>
        </p:txBody>
      </p:sp>
      <p:cxnSp>
        <p:nvCxnSpPr>
          <p:cNvPr id="5" name="Ευθεία γραμμή σύνδεσης 4" descr="Διαχωριστική γραμμή">
            <a:extLst>
              <a:ext uri="{FF2B5EF4-FFF2-40B4-BE49-F238E27FC236}">
                <a16:creationId xmlns:a16="http://schemas.microsoft.com/office/drawing/2014/main" xmlns="" id="{FE07C9EC-5158-440C-995A-EAC50D3E05DA}"/>
              </a:ext>
              <a:ext uri="{C183D7F6-B498-43B3-948B-1728B52AA6E4}">
                <adec:decorative xmlns:adec="http://schemas.microsoft.com/office/drawing/2017/decorative" xmlns="" val="1"/>
              </a:ext>
            </a:extLst>
          </p:cNvPr>
          <p:cNvCxnSpPr>
            <a:cxnSpLocks/>
          </p:cNvCxnSpPr>
          <p:nvPr/>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pic>
        <p:nvPicPr>
          <p:cNvPr id="29" name="Θέση εικόνας 28">
            <a:extLst>
              <a:ext uri="{FF2B5EF4-FFF2-40B4-BE49-F238E27FC236}">
                <a16:creationId xmlns:a16="http://schemas.microsoft.com/office/drawing/2014/main" xmlns="" id="{F7A1C9A3-D9CA-3245-A622-A160A2C4AC84}"/>
              </a:ext>
            </a:extLst>
          </p:cNvPr>
          <p:cNvPicPr>
            <a:picLocks noGrp="1" noChangeAspect="1"/>
          </p:cNvPicPr>
          <p:nvPr>
            <p:ph type="pic" sz="quarter" idx="15"/>
          </p:nvPr>
        </p:nvPicPr>
        <p:blipFill>
          <a:blip r:embed="rId4"/>
          <a:srcRect/>
          <a:stretch/>
        </p:blipFill>
        <p:spPr>
          <a:xfrm>
            <a:off x="8065169" y="2692924"/>
            <a:ext cx="1344168" cy="538595"/>
          </a:xfrm>
        </p:spPr>
      </p:pic>
      <p:sp>
        <p:nvSpPr>
          <p:cNvPr id="7" name="Υπότιτλος 6">
            <a:extLst>
              <a:ext uri="{FF2B5EF4-FFF2-40B4-BE49-F238E27FC236}">
                <a16:creationId xmlns:a16="http://schemas.microsoft.com/office/drawing/2014/main" xmlns="" id="{ACCCCDAD-0E0B-437F-8CAA-0536470B2E2F}"/>
              </a:ext>
            </a:extLst>
          </p:cNvPr>
          <p:cNvSpPr>
            <a:spLocks noGrp="1"/>
          </p:cNvSpPr>
          <p:nvPr>
            <p:ph type="subTitle" idx="1"/>
          </p:nvPr>
        </p:nvSpPr>
        <p:spPr>
          <a:xfrm>
            <a:off x="3010173" y="5792011"/>
            <a:ext cx="3176619" cy="45719"/>
          </a:xfrm>
        </p:spPr>
        <p:txBody>
          <a:bodyPr rtlCol="0"/>
          <a:lstStyle/>
          <a:p>
            <a:pPr rtl="0"/>
            <a:endParaRPr lang="el-GR" sz="2100" dirty="0"/>
          </a:p>
        </p:txBody>
      </p:sp>
      <p:pic>
        <p:nvPicPr>
          <p:cNvPr id="13" name="Γραφικό 12" descr="Χρήστης" title="Εικονίδιο - Όνομα παρουσιαστή">
            <a:extLst>
              <a:ext uri="{FF2B5EF4-FFF2-40B4-BE49-F238E27FC236}">
                <a16:creationId xmlns:a16="http://schemas.microsoft.com/office/drawing/2014/main" xmlns="" id="{708AF784-88DE-4E89-A28B-BECD54FC11C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9979186" y="7057907"/>
            <a:ext cx="682329" cy="682329"/>
          </a:xfrm>
          <a:prstGeom prst="rect">
            <a:avLst/>
          </a:prstGeom>
        </p:spPr>
      </p:pic>
      <p:sp>
        <p:nvSpPr>
          <p:cNvPr id="9" name="Θέση κειμένου 8">
            <a:extLst>
              <a:ext uri="{FF2B5EF4-FFF2-40B4-BE49-F238E27FC236}">
                <a16:creationId xmlns:a16="http://schemas.microsoft.com/office/drawing/2014/main" xmlns="" id="{650F9D0C-7F14-4B83-A0A3-5710128C815A}"/>
              </a:ext>
            </a:extLst>
          </p:cNvPr>
          <p:cNvSpPr>
            <a:spLocks noGrp="1"/>
          </p:cNvSpPr>
          <p:nvPr>
            <p:ph type="body" sz="quarter" idx="13"/>
          </p:nvPr>
        </p:nvSpPr>
        <p:spPr/>
        <p:txBody>
          <a:bodyPr rtlCol="0"/>
          <a:lstStyle/>
          <a:p>
            <a:r>
              <a:rPr lang="en-US" dirty="0">
                <a:hlinkClick r:id="rId7"/>
              </a:rPr>
              <a:t>https://www.meteorologiaenred.com/el/%</a:t>
            </a:r>
            <a:r>
              <a:rPr lang="en-US" dirty="0" smtClean="0">
                <a:hlinkClick r:id="rId7"/>
              </a:rPr>
              <a:t>CF%81%CE%B1%CE%B4%CE%B9%CE%BF%CE%B5%CE%BD%CE%AD%CF%81%CE%B3%CE%B5%CE%B9%CE%B1.html#google_vignette</a:t>
            </a:r>
            <a:r>
              <a:rPr lang="en-US" dirty="0" smtClean="0"/>
              <a:t> </a:t>
            </a:r>
            <a:endParaRPr lang="el-GR" dirty="0"/>
          </a:p>
        </p:txBody>
      </p:sp>
      <p:pic>
        <p:nvPicPr>
          <p:cNvPr id="15" name="Γραφικό 14" descr="Smartphone" title="Εικονίδιο - Αριθμός τηλεφώνου παρουσιαστή">
            <a:extLst>
              <a:ext uri="{FF2B5EF4-FFF2-40B4-BE49-F238E27FC236}">
                <a16:creationId xmlns:a16="http://schemas.microsoft.com/office/drawing/2014/main" xmlns="" id="{E276E47B-4C08-4FEC-AAE8-3DCCBA7EE72D}"/>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6379814" y="7057907"/>
            <a:ext cx="993614" cy="993614"/>
          </a:xfrm>
          <a:prstGeom prst="rect">
            <a:avLst/>
          </a:prstGeom>
        </p:spPr>
      </p:pic>
      <p:sp>
        <p:nvSpPr>
          <p:cNvPr id="10" name="Θέση κειμένου 9">
            <a:extLst>
              <a:ext uri="{FF2B5EF4-FFF2-40B4-BE49-F238E27FC236}">
                <a16:creationId xmlns:a16="http://schemas.microsoft.com/office/drawing/2014/main" xmlns="" id="{2EF9E03C-A81E-4083-9F20-EF8FFAF5914D}"/>
              </a:ext>
            </a:extLst>
          </p:cNvPr>
          <p:cNvSpPr>
            <a:spLocks noGrp="1"/>
          </p:cNvSpPr>
          <p:nvPr>
            <p:ph type="body" sz="quarter" idx="14"/>
          </p:nvPr>
        </p:nvSpPr>
        <p:spPr/>
        <p:txBody>
          <a:bodyPr rtlCol="0"/>
          <a:lstStyle/>
          <a:p>
            <a:pPr rtl="0"/>
            <a:endParaRPr lang="el-GR" dirty="0"/>
          </a:p>
        </p:txBody>
      </p:sp>
      <p:pic>
        <p:nvPicPr>
          <p:cNvPr id="14" name="Γραφικό 13" descr="Φάκελος" title="Εικονίδιο email παρουσιαστή">
            <a:extLst>
              <a:ext uri="{FF2B5EF4-FFF2-40B4-BE49-F238E27FC236}">
                <a16:creationId xmlns:a16="http://schemas.microsoft.com/office/drawing/2014/main" xmlns="" id="{4F2D4997-93AD-4A62-8488-4572923DB817}"/>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8405995" y="7428587"/>
            <a:ext cx="1003342" cy="1003342"/>
          </a:xfrm>
          <a:prstGeom prst="rect">
            <a:avLst/>
          </a:prstGeom>
        </p:spPr>
      </p:pic>
      <p:sp>
        <p:nvSpPr>
          <p:cNvPr id="26" name="Θέση κειμένου 25">
            <a:extLst>
              <a:ext uri="{FF2B5EF4-FFF2-40B4-BE49-F238E27FC236}">
                <a16:creationId xmlns:a16="http://schemas.microsoft.com/office/drawing/2014/main" xmlns="" id="{88557579-7DEF-FF4C-AD37-0E81A6BB3B75}"/>
              </a:ext>
            </a:extLst>
          </p:cNvPr>
          <p:cNvSpPr>
            <a:spLocks noGrp="1"/>
          </p:cNvSpPr>
          <p:nvPr>
            <p:ph type="body" sz="quarter" idx="16"/>
          </p:nvPr>
        </p:nvSpPr>
        <p:spPr/>
        <p:txBody>
          <a:bodyPr rtlCol="0"/>
          <a:lstStyle/>
          <a:p>
            <a:pPr rtl="0"/>
            <a:endParaRPr lang="el-GR" dirty="0"/>
          </a:p>
        </p:txBody>
      </p:sp>
      <p:pic>
        <p:nvPicPr>
          <p:cNvPr id="30" name="Γραφικό 29" descr="Κόσμος">
            <a:extLst>
              <a:ext uri="{FF2B5EF4-FFF2-40B4-BE49-F238E27FC236}">
                <a16:creationId xmlns:a16="http://schemas.microsoft.com/office/drawing/2014/main" xmlns="" id="{07973E30-0C12-8442-90B5-47D1C45545A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7918154" y="6998569"/>
            <a:ext cx="989512" cy="989512"/>
          </a:xfrm>
          <a:prstGeom prst="rect">
            <a:avLst/>
          </a:prstGeom>
        </p:spPr>
      </p:pic>
    </p:spTree>
    <p:extLst>
      <p:ext uri="{BB962C8B-B14F-4D97-AF65-F5344CB8AC3E}">
        <p14:creationId xmlns:p14="http://schemas.microsoft.com/office/powerpoint/2010/main" val="2201429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Θέση εικόνας 13">
            <a:extLst>
              <a:ext uri="{FF2B5EF4-FFF2-40B4-BE49-F238E27FC236}">
                <a16:creationId xmlns:a16="http://schemas.microsoft.com/office/drawing/2014/main" xmlns="" id="{2DD80BD6-4966-4B27-A63C-89B71D8967E8}"/>
              </a:ext>
            </a:extLst>
          </p:cNvPr>
          <p:cNvPicPr>
            <a:picLocks noGrp="1" noChangeAspect="1"/>
          </p:cNvPicPr>
          <p:nvPr>
            <p:ph type="pic" sz="quarter" idx="12"/>
          </p:nvPr>
        </p:nvPicPr>
        <p:blipFill>
          <a:blip r:embed="rId3"/>
          <a:srcRect/>
          <a:stretch/>
        </p:blipFill>
        <p:spPr>
          <a:xfrm>
            <a:off x="84000" y="86714"/>
            <a:ext cx="6009285" cy="3977285"/>
          </a:xfrm>
        </p:spPr>
      </p:pic>
      <p:sp>
        <p:nvSpPr>
          <p:cNvPr id="2" name="Τίτλος 1">
            <a:extLst>
              <a:ext uri="{FF2B5EF4-FFF2-40B4-BE49-F238E27FC236}">
                <a16:creationId xmlns:a16="http://schemas.microsoft.com/office/drawing/2014/main" xmlns="" id="{9CB1D87D-E475-451A-B36C-E4A4F63609C1}"/>
              </a:ext>
            </a:extLst>
          </p:cNvPr>
          <p:cNvSpPr>
            <a:spLocks noGrp="1"/>
          </p:cNvSpPr>
          <p:nvPr>
            <p:ph type="ctrTitle"/>
          </p:nvPr>
        </p:nvSpPr>
        <p:spPr>
          <a:xfrm>
            <a:off x="84000" y="4063999"/>
            <a:ext cx="6012000" cy="863601"/>
          </a:xfrm>
        </p:spPr>
        <p:txBody>
          <a:bodyPr rtlCol="0"/>
          <a:lstStyle/>
          <a:p>
            <a:pPr rtl="0"/>
            <a:r>
              <a:rPr lang="el-GR" sz="4200" dirty="0"/>
              <a:t>Ορισμός ρύπανσης</a:t>
            </a:r>
          </a:p>
        </p:txBody>
      </p:sp>
      <p:sp>
        <p:nvSpPr>
          <p:cNvPr id="3" name="Υπότιτλος 2">
            <a:extLst>
              <a:ext uri="{FF2B5EF4-FFF2-40B4-BE49-F238E27FC236}">
                <a16:creationId xmlns:a16="http://schemas.microsoft.com/office/drawing/2014/main" xmlns="" id="{D56BE522-961D-4737-9715-127DB8A86EB2}"/>
              </a:ext>
            </a:extLst>
          </p:cNvPr>
          <p:cNvSpPr>
            <a:spLocks noGrp="1"/>
          </p:cNvSpPr>
          <p:nvPr>
            <p:ph type="subTitle" idx="1"/>
          </p:nvPr>
        </p:nvSpPr>
        <p:spPr/>
        <p:txBody>
          <a:bodyPr rtlCol="0"/>
          <a:lstStyle/>
          <a:p>
            <a:pPr rtl="0"/>
            <a:r>
              <a:rPr lang="el-GR" sz="2400" b="1" i="0" dirty="0">
                <a:effectLst/>
                <a:latin typeface="Calibri" panose="020F0502020204030204" pitchFamily="34" charset="0"/>
                <a:cs typeface="Calibri" panose="020F0502020204030204" pitchFamily="34" charset="0"/>
              </a:rPr>
              <a:t>Ραδιενέργεια:</a:t>
            </a:r>
            <a:r>
              <a:rPr lang="el-GR" sz="2400" b="0" i="0" dirty="0">
                <a:effectLst/>
                <a:latin typeface="Calibri" panose="020F0502020204030204" pitchFamily="34" charset="0"/>
                <a:cs typeface="Calibri" panose="020F0502020204030204" pitchFamily="34" charset="0"/>
              </a:rPr>
              <a:t> Είναι η ιδιότητα που ορισμένα υλικά έχουν αυτόματα εκπέμψουν ενέργεια στο περιβάλλον.</a:t>
            </a:r>
            <a:endParaRPr lang="el-GR" sz="2400" dirty="0">
              <a:latin typeface="Calibri" panose="020F0502020204030204" pitchFamily="34" charset="0"/>
              <a:cs typeface="Calibri" panose="020F0502020204030204" pitchFamily="34" charset="0"/>
            </a:endParaRPr>
          </a:p>
        </p:txBody>
      </p:sp>
      <p:sp>
        <p:nvSpPr>
          <p:cNvPr id="6" name="Θέση περιεχομένου 5">
            <a:extLst>
              <a:ext uri="{FF2B5EF4-FFF2-40B4-BE49-F238E27FC236}">
                <a16:creationId xmlns:a16="http://schemas.microsoft.com/office/drawing/2014/main" xmlns="" id="{2645A1B7-8B88-4D90-983D-BAA2E9AAFFD3}"/>
              </a:ext>
            </a:extLst>
          </p:cNvPr>
          <p:cNvSpPr>
            <a:spLocks noGrp="1"/>
          </p:cNvSpPr>
          <p:nvPr>
            <p:ph idx="15"/>
          </p:nvPr>
        </p:nvSpPr>
        <p:spPr/>
        <p:txBody>
          <a:bodyPr rtlCol="0"/>
          <a:lstStyle/>
          <a:p>
            <a:pPr marL="0" indent="0" rtl="0">
              <a:buNone/>
            </a:pPr>
            <a:r>
              <a:rPr lang="el-GR" sz="4400" dirty="0"/>
              <a:t>Πιο συγκεκριμένα  </a:t>
            </a:r>
          </a:p>
          <a:p>
            <a:pPr marL="0" indent="0" rtl="0">
              <a:buNone/>
            </a:pPr>
            <a:endParaRPr lang="el-GR" sz="4400" dirty="0"/>
          </a:p>
          <a:p>
            <a:r>
              <a:rPr lang="el-GR" sz="2800" dirty="0">
                <a:solidFill>
                  <a:srgbClr val="000000"/>
                </a:solidFill>
                <a:latin typeface="Calibri" panose="020F0502020204030204" pitchFamily="34" charset="0"/>
                <a:cs typeface="Calibri" panose="020F0502020204030204" pitchFamily="34" charset="0"/>
              </a:rPr>
              <a:t>Ε</a:t>
            </a:r>
            <a:r>
              <a:rPr lang="el-GR" sz="2800" b="0" i="0" dirty="0">
                <a:solidFill>
                  <a:srgbClr val="000000"/>
                </a:solidFill>
                <a:effectLst/>
                <a:latin typeface="Calibri" panose="020F0502020204030204" pitchFamily="34" charset="0"/>
                <a:cs typeface="Calibri" panose="020F0502020204030204" pitchFamily="34" charset="0"/>
              </a:rPr>
              <a:t>κδηλώνεται ως υποατομικά σωματίδια με τη μορφή ηλεκτρομαγνητικής ακτινοβολίας.  </a:t>
            </a:r>
          </a:p>
          <a:p>
            <a:r>
              <a:rPr lang="el-GR" sz="2800" b="0" i="0" dirty="0">
                <a:solidFill>
                  <a:srgbClr val="000000"/>
                </a:solidFill>
                <a:effectLst/>
                <a:latin typeface="Calibri" panose="020F0502020204030204" pitchFamily="34" charset="0"/>
                <a:cs typeface="Calibri" panose="020F0502020204030204" pitchFamily="34" charset="0"/>
              </a:rPr>
              <a:t>Ανάλογα με το πού βρίσκεστε στο ηλεκτρομαγνητικό πεδίο, μπορεί να είναι ακτινοβολία υψηλής ή χαμηλής συχνότητας. </a:t>
            </a:r>
          </a:p>
          <a:p>
            <a:r>
              <a:rPr lang="el-GR" sz="2800" dirty="0">
                <a:solidFill>
                  <a:srgbClr val="000000"/>
                </a:solidFill>
                <a:latin typeface="Calibri" panose="020F0502020204030204" pitchFamily="34" charset="0"/>
                <a:cs typeface="Calibri" panose="020F0502020204030204" pitchFamily="34" charset="0"/>
              </a:rPr>
              <a:t>Ο</a:t>
            </a:r>
            <a:r>
              <a:rPr lang="el-GR" sz="2800" b="0" i="0" dirty="0">
                <a:solidFill>
                  <a:srgbClr val="000000"/>
                </a:solidFill>
                <a:effectLst/>
                <a:latin typeface="Calibri" panose="020F0502020204030204" pitchFamily="34" charset="0"/>
                <a:cs typeface="Calibri" panose="020F0502020204030204" pitchFamily="34" charset="0"/>
              </a:rPr>
              <a:t>φείλεται στην αστάθεια της πυρηνικής ενέργειας στους ατομικούς πυρήνες.</a:t>
            </a:r>
            <a:endParaRPr lang="el-GR" sz="2800" dirty="0">
              <a:latin typeface="Calibri" panose="020F0502020204030204" pitchFamily="34" charset="0"/>
              <a:cs typeface="Calibri" panose="020F0502020204030204" pitchFamily="34" charset="0"/>
            </a:endParaRPr>
          </a:p>
        </p:txBody>
      </p:sp>
      <p:grpSp>
        <p:nvGrpSpPr>
          <p:cNvPr id="46" name="Ομάδα 45" title="ομάδα τριγώνων">
            <a:extLst>
              <a:ext uri="{FF2B5EF4-FFF2-40B4-BE49-F238E27FC236}">
                <a16:creationId xmlns:a16="http://schemas.microsoft.com/office/drawing/2014/main" xmlns="" id="{62DF6AE8-6133-4C1E-91DD-755705ACF0F1}"/>
              </a:ext>
            </a:extLst>
          </p:cNvPr>
          <p:cNvGrpSpPr/>
          <p:nvPr/>
        </p:nvGrpSpPr>
        <p:grpSpPr>
          <a:xfrm>
            <a:off x="9862160" y="831132"/>
            <a:ext cx="1850209" cy="1915995"/>
            <a:chOff x="9862160" y="831132"/>
            <a:chExt cx="1850209" cy="1915995"/>
          </a:xfrm>
        </p:grpSpPr>
        <p:sp>
          <p:nvSpPr>
            <p:cNvPr id="16" name="Ελεύθερη σχεδίαση: Σχήμα 15" title="τρίγωνα">
              <a:extLst>
                <a:ext uri="{FF2B5EF4-FFF2-40B4-BE49-F238E27FC236}">
                  <a16:creationId xmlns:a16="http://schemas.microsoft.com/office/drawing/2014/main" xmlns="" id="{156942E6-31A5-42F5-A00C-A90D409A08BC}"/>
                </a:ext>
              </a:extLst>
            </p:cNvPr>
            <p:cNvSpPr/>
            <p:nvPr/>
          </p:nvSpPr>
          <p:spPr>
            <a:xfrm rot="19260823">
              <a:off x="9984083" y="1150976"/>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7" name="Ελεύθερη σχεδίαση: Σχήμα 16" title="τρίγωνα">
              <a:extLst>
                <a:ext uri="{FF2B5EF4-FFF2-40B4-BE49-F238E27FC236}">
                  <a16:creationId xmlns:a16="http://schemas.microsoft.com/office/drawing/2014/main" xmlns="" id="{055D27E0-4C92-4640-A2B8-86540741DCE6}"/>
                </a:ext>
              </a:extLst>
            </p:cNvPr>
            <p:cNvSpPr/>
            <p:nvPr/>
          </p:nvSpPr>
          <p:spPr>
            <a:xfrm rot="20377627">
              <a:off x="10445799" y="1461330"/>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8" name="Ελεύθερη σχεδίαση: Σχήμα 17" title="τρίγωνα">
              <a:extLst>
                <a:ext uri="{FF2B5EF4-FFF2-40B4-BE49-F238E27FC236}">
                  <a16:creationId xmlns:a16="http://schemas.microsoft.com/office/drawing/2014/main" xmlns="" id="{E760DC62-191E-4D60-AAAC-37DDF411BF9D}"/>
                </a:ext>
              </a:extLst>
            </p:cNvPr>
            <p:cNvSpPr/>
            <p:nvPr/>
          </p:nvSpPr>
          <p:spPr>
            <a:xfrm rot="19260823">
              <a:off x="10485025" y="1232684"/>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9" name="Ελεύθερη σχεδίαση: Σχήμα 18" title="τρίγωνα">
              <a:extLst>
                <a:ext uri="{FF2B5EF4-FFF2-40B4-BE49-F238E27FC236}">
                  <a16:creationId xmlns:a16="http://schemas.microsoft.com/office/drawing/2014/main" xmlns="" id="{B21F5D55-03CC-4A29-B8D0-2B1C7DE7C79D}"/>
                </a:ext>
              </a:extLst>
            </p:cNvPr>
            <p:cNvSpPr/>
            <p:nvPr/>
          </p:nvSpPr>
          <p:spPr>
            <a:xfrm rot="19810388">
              <a:off x="10832584" y="139371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0" name="Ελεύθερη σχεδίαση: Σχήμα 19" title="τρίγωνα">
              <a:extLst>
                <a:ext uri="{FF2B5EF4-FFF2-40B4-BE49-F238E27FC236}">
                  <a16:creationId xmlns:a16="http://schemas.microsoft.com/office/drawing/2014/main" xmlns="" id="{6A692EA0-8FB5-4D6A-B1B1-20463392DEDE}"/>
                </a:ext>
              </a:extLst>
            </p:cNvPr>
            <p:cNvSpPr/>
            <p:nvPr/>
          </p:nvSpPr>
          <p:spPr>
            <a:xfrm rot="18277851">
              <a:off x="10920185" y="9941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1" name="Ελεύθερη σχεδίαση: Σχήμα 20" title="τρίγωνα">
              <a:extLst>
                <a:ext uri="{FF2B5EF4-FFF2-40B4-BE49-F238E27FC236}">
                  <a16:creationId xmlns:a16="http://schemas.microsoft.com/office/drawing/2014/main" xmlns="" id="{46FB2BA9-5E08-4A8F-BC47-8EFA61E4E6CE}"/>
                </a:ext>
              </a:extLst>
            </p:cNvPr>
            <p:cNvSpPr/>
            <p:nvPr/>
          </p:nvSpPr>
          <p:spPr>
            <a:xfrm rot="20761418">
              <a:off x="11313110" y="1642801"/>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2" name="Ελεύθερη σχεδίαση: Σχήμα 21" title="τρίγωνα">
              <a:extLst>
                <a:ext uri="{FF2B5EF4-FFF2-40B4-BE49-F238E27FC236}">
                  <a16:creationId xmlns:a16="http://schemas.microsoft.com/office/drawing/2014/main" xmlns="" id="{5B0A2587-D640-4AEE-9456-860CD02427C8}"/>
                </a:ext>
              </a:extLst>
            </p:cNvPr>
            <p:cNvSpPr/>
            <p:nvPr/>
          </p:nvSpPr>
          <p:spPr>
            <a:xfrm rot="17315293">
              <a:off x="11523906" y="8596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3" name="Ελεύθερη σχεδίαση: Σχήμα 22" title="τρίγωνα">
              <a:extLst>
                <a:ext uri="{FF2B5EF4-FFF2-40B4-BE49-F238E27FC236}">
                  <a16:creationId xmlns:a16="http://schemas.microsoft.com/office/drawing/2014/main" xmlns="" id="{373F2649-8DA3-441F-9BDD-77A942FA3DBE}"/>
                </a:ext>
              </a:extLst>
            </p:cNvPr>
            <p:cNvSpPr/>
            <p:nvPr/>
          </p:nvSpPr>
          <p:spPr>
            <a:xfrm rot="20082236">
              <a:off x="11215766" y="1243239"/>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4" name="Ελεύθερη σχεδίαση: Σχήμα 23" title="τρίγωνα">
              <a:extLst>
                <a:ext uri="{FF2B5EF4-FFF2-40B4-BE49-F238E27FC236}">
                  <a16:creationId xmlns:a16="http://schemas.microsoft.com/office/drawing/2014/main" xmlns="" id="{95933F98-3B9B-4270-9281-570AD41C3F19}"/>
                </a:ext>
              </a:extLst>
            </p:cNvPr>
            <p:cNvSpPr/>
            <p:nvPr/>
          </p:nvSpPr>
          <p:spPr>
            <a:xfrm rot="19879732">
              <a:off x="11436537" y="1436545"/>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5" name="Ελεύθερη σχεδίαση: Σχήμα 24" title="τρίγωνα">
              <a:extLst>
                <a:ext uri="{FF2B5EF4-FFF2-40B4-BE49-F238E27FC236}">
                  <a16:creationId xmlns:a16="http://schemas.microsoft.com/office/drawing/2014/main" xmlns="" id="{3DAB5C84-F2AD-47FD-ABEC-6D6626D2B7FF}"/>
                </a:ext>
              </a:extLst>
            </p:cNvPr>
            <p:cNvSpPr/>
            <p:nvPr/>
          </p:nvSpPr>
          <p:spPr>
            <a:xfrm rot="328041">
              <a:off x="9862160" y="1513660"/>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6" name="Ελεύθερη σχεδίαση: Σχήμα 25" title="τρίγωνα">
              <a:extLst>
                <a:ext uri="{FF2B5EF4-FFF2-40B4-BE49-F238E27FC236}">
                  <a16:creationId xmlns:a16="http://schemas.microsoft.com/office/drawing/2014/main" xmlns="" id="{A4E2ACF8-4066-4DB9-B5D5-E8AA3B152710}"/>
                </a:ext>
              </a:extLst>
            </p:cNvPr>
            <p:cNvSpPr/>
            <p:nvPr/>
          </p:nvSpPr>
          <p:spPr>
            <a:xfrm>
              <a:off x="10639428" y="181466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7" name="Ελεύθερη σχεδίαση: Σχήμα 26" title="τρίγωνα">
              <a:extLst>
                <a:ext uri="{FF2B5EF4-FFF2-40B4-BE49-F238E27FC236}">
                  <a16:creationId xmlns:a16="http://schemas.microsoft.com/office/drawing/2014/main" xmlns="" id="{74FCCA2A-37FF-4031-AF2F-A894DBE6EE0E}"/>
                </a:ext>
              </a:extLst>
            </p:cNvPr>
            <p:cNvSpPr/>
            <p:nvPr/>
          </p:nvSpPr>
          <p:spPr>
            <a:xfrm rot="20761418">
              <a:off x="11280262" y="2096947"/>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8" name="Ελεύθερη σχεδίαση: Σχήμα 27" title="τρίγωνα">
              <a:extLst>
                <a:ext uri="{FF2B5EF4-FFF2-40B4-BE49-F238E27FC236}">
                  <a16:creationId xmlns:a16="http://schemas.microsoft.com/office/drawing/2014/main" xmlns="" id="{5C7D7734-820D-40CE-BBBA-6E6D9452D308}"/>
                </a:ext>
              </a:extLst>
            </p:cNvPr>
            <p:cNvSpPr/>
            <p:nvPr/>
          </p:nvSpPr>
          <p:spPr>
            <a:xfrm rot="1160487">
              <a:off x="10059320" y="2226127"/>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9" name="Ελεύθερη σχεδίαση: Σχήμα 28" title="τρίγωνα">
              <a:extLst>
                <a:ext uri="{FF2B5EF4-FFF2-40B4-BE49-F238E27FC236}">
                  <a16:creationId xmlns:a16="http://schemas.microsoft.com/office/drawing/2014/main" xmlns="" id="{5BCE508A-E107-4075-9976-73D3ED8272C2}"/>
                </a:ext>
              </a:extLst>
            </p:cNvPr>
            <p:cNvSpPr/>
            <p:nvPr/>
          </p:nvSpPr>
          <p:spPr>
            <a:xfrm rot="803026">
              <a:off x="11353765" y="2627540"/>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sp>
        <p:nvSpPr>
          <p:cNvPr id="4" name="Θέση αριθμού διαφάνειας 3">
            <a:extLst>
              <a:ext uri="{FF2B5EF4-FFF2-40B4-BE49-F238E27FC236}">
                <a16:creationId xmlns:a16="http://schemas.microsoft.com/office/drawing/2014/main" xmlns="" id="{1DAF16E1-87DB-4920-A90B-23E1C72DDC7F}"/>
              </a:ext>
            </a:extLst>
          </p:cNvPr>
          <p:cNvSpPr>
            <a:spLocks noGrp="1"/>
          </p:cNvSpPr>
          <p:nvPr>
            <p:ph type="sldNum" sz="quarter" idx="14"/>
          </p:nvPr>
        </p:nvSpPr>
        <p:spPr/>
        <p:txBody>
          <a:bodyPr rtlCol="0"/>
          <a:lstStyle/>
          <a:p>
            <a:pPr rtl="0"/>
            <a:fld id="{19B51A1E-902D-48AF-9020-955120F399B6}" type="slidenum">
              <a:rPr lang="el-GR" smtClean="0"/>
              <a:pPr/>
              <a:t>2</a:t>
            </a:fld>
            <a:endParaRPr lang="el-GR" dirty="0"/>
          </a:p>
        </p:txBody>
      </p:sp>
    </p:spTree>
    <p:extLst>
      <p:ext uri="{BB962C8B-B14F-4D97-AF65-F5344CB8AC3E}">
        <p14:creationId xmlns:p14="http://schemas.microsoft.com/office/powerpoint/2010/main" val="79575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additive="base">
                                        <p:cTn id="3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calcmode="lin" valueType="num">
                                      <p:cBhvr additive="base">
                                        <p:cTn id="3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 calcmode="lin" valueType="num">
                                      <p:cBhvr additive="base">
                                        <p:cTn id="4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52D215A-7D9D-4B71-81A1-3220FCFE316C}"/>
              </a:ext>
            </a:extLst>
          </p:cNvPr>
          <p:cNvSpPr>
            <a:spLocks noGrp="1"/>
          </p:cNvSpPr>
          <p:nvPr>
            <p:ph type="title"/>
          </p:nvPr>
        </p:nvSpPr>
        <p:spPr/>
        <p:txBody>
          <a:bodyPr rtlCol="0"/>
          <a:lstStyle/>
          <a:p>
            <a:pPr rtl="0"/>
            <a:r>
              <a:rPr lang="el-GR" b="1" dirty="0">
                <a:latin typeface="Calibri" panose="020F0502020204030204" pitchFamily="34" charset="0"/>
                <a:cs typeface="Calibri" panose="020F0502020204030204" pitchFamily="34" charset="0"/>
              </a:rPr>
              <a:t>ΤΑ ΧΑΡΑΚΤΗΡΙΣΤΙΚΑ ΤΗΣ ΡΑΔΙΕΝΕΡΓΕΙΑΣ</a:t>
            </a:r>
          </a:p>
        </p:txBody>
      </p:sp>
      <p:pic>
        <p:nvPicPr>
          <p:cNvPr id="67" name="Θέση εικόνας 66">
            <a:extLst>
              <a:ext uri="{FF2B5EF4-FFF2-40B4-BE49-F238E27FC236}">
                <a16:creationId xmlns:a16="http://schemas.microsoft.com/office/drawing/2014/main" xmlns="" id="{83A6FB07-C3E8-FC4B-818B-404D48DAF4FA}"/>
              </a:ext>
            </a:extLst>
          </p:cNvPr>
          <p:cNvPicPr>
            <a:picLocks noGrp="1" noChangeAspect="1"/>
          </p:cNvPicPr>
          <p:nvPr>
            <p:ph type="pic" sz="quarter" idx="27"/>
          </p:nvPr>
        </p:nvPicPr>
        <p:blipFill rotWithShape="1">
          <a:blip r:embed="rId3">
            <a:extLst>
              <a:ext uri="{BEBA8EAE-BF5A-486C-A8C5-ECC9F3942E4B}">
                <a14:imgProps xmlns:a14="http://schemas.microsoft.com/office/drawing/2010/main">
                  <a14:imgLayer r:embed="rId4">
                    <a14:imgEffect>
                      <a14:sharpenSoften amount="100000"/>
                    </a14:imgEffect>
                  </a14:imgLayer>
                </a14:imgProps>
              </a:ext>
            </a:extLst>
          </a:blip>
          <a:srcRect l="-1" r="-5700"/>
          <a:stretch/>
        </p:blipFill>
        <p:spPr>
          <a:xfrm>
            <a:off x="561198" y="1539902"/>
            <a:ext cx="1724619" cy="1559729"/>
          </a:xfrm>
        </p:spPr>
      </p:pic>
      <p:sp>
        <p:nvSpPr>
          <p:cNvPr id="8" name="Θέση κειμένου 7">
            <a:extLst>
              <a:ext uri="{FF2B5EF4-FFF2-40B4-BE49-F238E27FC236}">
                <a16:creationId xmlns:a16="http://schemas.microsoft.com/office/drawing/2014/main" xmlns="" id="{E6971D8C-ECC5-4EDD-AC10-DDF4CA7E9DC3}"/>
              </a:ext>
            </a:extLst>
          </p:cNvPr>
          <p:cNvSpPr>
            <a:spLocks noGrp="1"/>
          </p:cNvSpPr>
          <p:nvPr>
            <p:ph type="body" sz="quarter" idx="16"/>
          </p:nvPr>
        </p:nvSpPr>
        <p:spPr>
          <a:xfrm>
            <a:off x="452953" y="3472278"/>
            <a:ext cx="2160000" cy="504000"/>
          </a:xfrm>
        </p:spPr>
        <p:txBody>
          <a:bodyPr rtlCol="0"/>
          <a:lstStyle/>
          <a:p>
            <a:pPr rtl="0"/>
            <a:r>
              <a:rPr lang="el-GR" dirty="0">
                <a:latin typeface="Calibri" panose="020F0502020204030204" pitchFamily="34" charset="0"/>
                <a:cs typeface="Calibri" panose="020F0502020204030204" pitchFamily="34" charset="0"/>
              </a:rPr>
              <a:t>Ασταθής πυρήνας</a:t>
            </a:r>
          </a:p>
        </p:txBody>
      </p:sp>
      <p:sp>
        <p:nvSpPr>
          <p:cNvPr id="13" name="Θέση κειμένου 12">
            <a:extLst>
              <a:ext uri="{FF2B5EF4-FFF2-40B4-BE49-F238E27FC236}">
                <a16:creationId xmlns:a16="http://schemas.microsoft.com/office/drawing/2014/main" xmlns="" id="{A6B0E616-411B-4401-BC87-821D72B9D614}"/>
              </a:ext>
            </a:extLst>
          </p:cNvPr>
          <p:cNvSpPr>
            <a:spLocks noGrp="1"/>
          </p:cNvSpPr>
          <p:nvPr>
            <p:ph type="body" sz="quarter" idx="21"/>
          </p:nvPr>
        </p:nvSpPr>
        <p:spPr>
          <a:xfrm>
            <a:off x="417305" y="3976278"/>
            <a:ext cx="2160588" cy="2295213"/>
          </a:xfrm>
        </p:spPr>
        <p:txBody>
          <a:bodyPr rtlCol="0"/>
          <a:lstStyle/>
          <a:p>
            <a:r>
              <a:rPr lang="el-GR" dirty="0">
                <a:solidFill>
                  <a:schemeClr val="tx1"/>
                </a:solidFill>
                <a:latin typeface="Calibri" panose="020F0502020204030204" pitchFamily="34" charset="0"/>
                <a:cs typeface="Calibri" panose="020F0502020204030204" pitchFamily="34" charset="0"/>
              </a:rPr>
              <a:t>Ένας ασταθής πυρήνας που ανήκει σε ένα ραδιενεργό στοιχείο υφίσταται αποσύνθεση. Κατά τη διάρκεια αυτών των αποσυνθέσεων υπάρχει εκπομπή ραδιενέργειας έως ότου φτάσει στην ενεργειακή της σταθερότητα</a:t>
            </a:r>
            <a:r>
              <a:rPr lang="el-GR" sz="1400" dirty="0">
                <a:solidFill>
                  <a:schemeClr val="tx1"/>
                </a:solidFill>
                <a:latin typeface="Calibri" panose="020F0502020204030204" pitchFamily="34" charset="0"/>
                <a:cs typeface="Calibri" panose="020F0502020204030204" pitchFamily="34" charset="0"/>
              </a:rPr>
              <a:t>.</a:t>
            </a:r>
          </a:p>
          <a:p>
            <a:pPr algn="l"/>
            <a:endParaRPr lang="el-GR" dirty="0">
              <a:solidFill>
                <a:schemeClr val="tx1"/>
              </a:solidFill>
            </a:endParaRPr>
          </a:p>
          <a:p>
            <a:pPr rtl="0"/>
            <a:endParaRPr lang="el-GR" sz="1400" dirty="0"/>
          </a:p>
        </p:txBody>
      </p:sp>
      <p:cxnSp>
        <p:nvCxnSpPr>
          <p:cNvPr id="75" name="Ευθεία γραμμή σύνδεσης 74" descr="Πρώτη διαχωριστική γραμμή στη διαφάνεια">
            <a:extLst>
              <a:ext uri="{FF2B5EF4-FFF2-40B4-BE49-F238E27FC236}">
                <a16:creationId xmlns:a16="http://schemas.microsoft.com/office/drawing/2014/main" xmlns="" id="{1D5BA55A-3253-4F3B-A32A-5A12ECE65A55}"/>
              </a:ext>
              <a:ext uri="{C183D7F6-B498-43B3-948B-1728B52AA6E4}">
                <adec:decorative xmlns:adec="http://schemas.microsoft.com/office/drawing/2017/decorative" xmlns="" val="1"/>
              </a:ext>
            </a:extLst>
          </p:cNvPr>
          <p:cNvCxnSpPr>
            <a:cxnSpLocks/>
          </p:cNvCxnSpPr>
          <p:nvPr/>
        </p:nvCxnSpPr>
        <p:spPr>
          <a:xfrm>
            <a:off x="2612865" y="1597956"/>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59" name="Θέση εικόνας 158">
            <a:extLst>
              <a:ext uri="{FF2B5EF4-FFF2-40B4-BE49-F238E27FC236}">
                <a16:creationId xmlns:a16="http://schemas.microsoft.com/office/drawing/2014/main" xmlns="" id="{9F99EF5B-831D-4852-A739-269399B8FA71}"/>
              </a:ext>
            </a:extLst>
          </p:cNvPr>
          <p:cNvPicPr>
            <a:picLocks noGrp="1" noChangeAspect="1"/>
          </p:cNvPicPr>
          <p:nvPr>
            <p:ph type="pic" sz="quarter" idx="28"/>
          </p:nvPr>
        </p:nvPicPr>
        <p:blipFill>
          <a:blip r:embed="rId5">
            <a:extLst>
              <a:ext uri="{BEBA8EAE-BF5A-486C-A8C5-ECC9F3942E4B}">
                <a14:imgProps xmlns:a14="http://schemas.microsoft.com/office/drawing/2010/main">
                  <a14:imgLayer r:embed="rId6">
                    <a14:imgEffect>
                      <a14:sharpenSoften amount="100000"/>
                    </a14:imgEffect>
                  </a14:imgLayer>
                </a14:imgProps>
              </a:ext>
            </a:extLst>
          </a:blip>
          <a:srcRect/>
          <a:stretch/>
        </p:blipFill>
        <p:spPr>
          <a:xfrm>
            <a:off x="3006651" y="1525722"/>
            <a:ext cx="1615769" cy="1615769"/>
          </a:xfrm>
        </p:spPr>
      </p:pic>
      <p:sp>
        <p:nvSpPr>
          <p:cNvPr id="9" name="Θέση κειμένου 8">
            <a:extLst>
              <a:ext uri="{FF2B5EF4-FFF2-40B4-BE49-F238E27FC236}">
                <a16:creationId xmlns:a16="http://schemas.microsoft.com/office/drawing/2014/main" xmlns="" id="{A6E9F776-E542-4D93-851A-A3A10F6D2A7D}"/>
              </a:ext>
            </a:extLst>
          </p:cNvPr>
          <p:cNvSpPr>
            <a:spLocks noGrp="1"/>
          </p:cNvSpPr>
          <p:nvPr>
            <p:ph type="body" sz="quarter" idx="17"/>
          </p:nvPr>
        </p:nvSpPr>
        <p:spPr>
          <a:xfrm>
            <a:off x="2679894" y="3472278"/>
            <a:ext cx="2160587" cy="504000"/>
          </a:xfrm>
        </p:spPr>
        <p:txBody>
          <a:bodyPr rtlCol="0"/>
          <a:lstStyle/>
          <a:p>
            <a:pPr rtl="0"/>
            <a:r>
              <a:rPr lang="el-GR" dirty="0">
                <a:latin typeface="Calibri" panose="020F0502020204030204" pitchFamily="34" charset="0"/>
                <a:cs typeface="Calibri" panose="020F0502020204030204" pitchFamily="34" charset="0"/>
              </a:rPr>
              <a:t>Ραδιενεργές εκπομπές</a:t>
            </a:r>
          </a:p>
        </p:txBody>
      </p:sp>
      <p:sp>
        <p:nvSpPr>
          <p:cNvPr id="4" name="Θέση κειμένου 3">
            <a:extLst>
              <a:ext uri="{FF2B5EF4-FFF2-40B4-BE49-F238E27FC236}">
                <a16:creationId xmlns:a16="http://schemas.microsoft.com/office/drawing/2014/main" xmlns="" id="{79CEA89E-0B03-4727-AB47-73EA4E2DF948}"/>
              </a:ext>
            </a:extLst>
          </p:cNvPr>
          <p:cNvSpPr>
            <a:spLocks noGrp="1"/>
          </p:cNvSpPr>
          <p:nvPr>
            <p:ph type="body" sz="quarter" idx="12"/>
          </p:nvPr>
        </p:nvSpPr>
        <p:spPr>
          <a:xfrm>
            <a:off x="2679893" y="4083219"/>
            <a:ext cx="2160588" cy="1050835"/>
          </a:xfrm>
        </p:spPr>
        <p:txBody>
          <a:bodyPr rtlCol="0"/>
          <a:lstStyle/>
          <a:p>
            <a:r>
              <a:rPr lang="el-GR" sz="1600" dirty="0">
                <a:solidFill>
                  <a:schemeClr val="tx1"/>
                </a:solidFill>
                <a:latin typeface="Calibri" panose="020F0502020204030204" pitchFamily="34" charset="0"/>
                <a:cs typeface="Calibri" panose="020F0502020204030204" pitchFamily="34" charset="0"/>
              </a:rPr>
              <a:t>Οι ραδιενεργές εκπομπές έχουν υψηλή ενεργειακή περιεκτικότητα, η οποία παρέχει υψηλή ιοντίζουσα ισχύ που μπορεί να επηρεάσει ουσίες που ανταποκρίνονται σε αυτές</a:t>
            </a:r>
            <a:r>
              <a:rPr lang="el-GR" sz="1400" dirty="0">
                <a:solidFill>
                  <a:schemeClr val="tx1"/>
                </a:solidFill>
                <a:latin typeface="Calibri" panose="020F0502020204030204" pitchFamily="34" charset="0"/>
                <a:cs typeface="Calibri" panose="020F0502020204030204" pitchFamily="34" charset="0"/>
              </a:rPr>
              <a:t>.</a:t>
            </a:r>
          </a:p>
          <a:p>
            <a:pPr rtl="0"/>
            <a:endParaRPr lang="el-GR" dirty="0"/>
          </a:p>
        </p:txBody>
      </p:sp>
      <p:cxnSp>
        <p:nvCxnSpPr>
          <p:cNvPr id="77" name="Ευθεία γραμμή σύνδεσης 76" descr="Δεύτερη διαχωριστική γραμμή στη διαφάνεια">
            <a:extLst>
              <a:ext uri="{FF2B5EF4-FFF2-40B4-BE49-F238E27FC236}">
                <a16:creationId xmlns:a16="http://schemas.microsoft.com/office/drawing/2014/main" xmlns="" id="{50250EBA-885D-4E6F-B841-92A9B8FBBB6F}"/>
              </a:ext>
              <a:ext uri="{C183D7F6-B498-43B3-948B-1728B52AA6E4}">
                <adec:decorative xmlns:adec="http://schemas.microsoft.com/office/drawing/2017/decorative" xmlns="" val="1"/>
              </a:ext>
            </a:extLst>
          </p:cNvPr>
          <p:cNvCxnSpPr>
            <a:cxnSpLocks/>
          </p:cNvCxnSpPr>
          <p:nvPr/>
        </p:nvCxnSpPr>
        <p:spPr>
          <a:xfrm>
            <a:off x="4907359" y="1597956"/>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61" name="Θέση εικόνας 160">
            <a:extLst>
              <a:ext uri="{FF2B5EF4-FFF2-40B4-BE49-F238E27FC236}">
                <a16:creationId xmlns:a16="http://schemas.microsoft.com/office/drawing/2014/main" xmlns="" id="{22C4A1E7-2C42-4D5E-9D5C-DB503F231A34}"/>
              </a:ext>
            </a:extLst>
          </p:cNvPr>
          <p:cNvPicPr>
            <a:picLocks noGrp="1" noChangeAspect="1"/>
          </p:cNvPicPr>
          <p:nvPr>
            <p:ph type="pic" sz="quarter" idx="29"/>
          </p:nvPr>
        </p:nvPicPr>
        <p:blipFill>
          <a:blip r:embed="rId7"/>
          <a:srcRect/>
          <a:stretch/>
        </p:blipFill>
        <p:spPr>
          <a:xfrm>
            <a:off x="5300374" y="1597956"/>
            <a:ext cx="1615767" cy="1615767"/>
          </a:xfrm>
        </p:spPr>
      </p:pic>
      <p:sp>
        <p:nvSpPr>
          <p:cNvPr id="10" name="Θέση κειμένου 9">
            <a:extLst>
              <a:ext uri="{FF2B5EF4-FFF2-40B4-BE49-F238E27FC236}">
                <a16:creationId xmlns:a16="http://schemas.microsoft.com/office/drawing/2014/main" xmlns="" id="{CE222CAE-9234-4B0E-90FC-584C469313C6}"/>
              </a:ext>
            </a:extLst>
          </p:cNvPr>
          <p:cNvSpPr>
            <a:spLocks noGrp="1"/>
          </p:cNvSpPr>
          <p:nvPr>
            <p:ph type="body" sz="quarter" idx="18"/>
          </p:nvPr>
        </p:nvSpPr>
        <p:spPr>
          <a:xfrm>
            <a:off x="4974361" y="3472278"/>
            <a:ext cx="2160588" cy="504000"/>
          </a:xfrm>
        </p:spPr>
        <p:txBody>
          <a:bodyPr rtlCol="0"/>
          <a:lstStyle/>
          <a:p>
            <a:pPr rtl="0"/>
            <a:r>
              <a:rPr lang="el-GR" dirty="0">
                <a:latin typeface="Calibri" panose="020F0502020204030204" pitchFamily="34" charset="0"/>
                <a:cs typeface="Calibri" panose="020F0502020204030204" pitchFamily="34" charset="0"/>
              </a:rPr>
              <a:t>Φυσική ραδιενέργεια</a:t>
            </a:r>
          </a:p>
        </p:txBody>
      </p:sp>
      <p:sp>
        <p:nvSpPr>
          <p:cNvPr id="5" name="Θέση κειμένου 4">
            <a:extLst>
              <a:ext uri="{FF2B5EF4-FFF2-40B4-BE49-F238E27FC236}">
                <a16:creationId xmlns:a16="http://schemas.microsoft.com/office/drawing/2014/main" xmlns="" id="{C4F969E5-6F82-4658-A735-72D16DDDD1D8}"/>
              </a:ext>
            </a:extLst>
          </p:cNvPr>
          <p:cNvSpPr>
            <a:spLocks noGrp="1"/>
          </p:cNvSpPr>
          <p:nvPr>
            <p:ph type="body" sz="quarter" idx="13"/>
          </p:nvPr>
        </p:nvSpPr>
        <p:spPr>
          <a:xfrm>
            <a:off x="4973968" y="4083219"/>
            <a:ext cx="2294468" cy="1050835"/>
          </a:xfrm>
        </p:spPr>
        <p:txBody>
          <a:bodyPr rtlCol="0"/>
          <a:lstStyle/>
          <a:p>
            <a:pPr rtl="0"/>
            <a:r>
              <a:rPr lang="el-GR" dirty="0">
                <a:solidFill>
                  <a:srgbClr val="000000"/>
                </a:solidFill>
                <a:latin typeface="Calibri" panose="020F0502020204030204" pitchFamily="34" charset="0"/>
                <a:cs typeface="Calibri" panose="020F0502020204030204" pitchFamily="34" charset="0"/>
              </a:rPr>
              <a:t>Β</a:t>
            </a:r>
            <a:r>
              <a:rPr lang="el-GR" sz="1600" b="0" i="0" dirty="0">
                <a:solidFill>
                  <a:srgbClr val="000000"/>
                </a:solidFill>
                <a:effectLst/>
                <a:latin typeface="Calibri" panose="020F0502020204030204" pitchFamily="34" charset="0"/>
                <a:cs typeface="Calibri" panose="020F0502020204030204" pitchFamily="34" charset="0"/>
              </a:rPr>
              <a:t>ρίσκεται χωρίς ανθρώπινη παρέμβαση και </a:t>
            </a:r>
            <a:r>
              <a:rPr lang="el-GR" sz="1600" dirty="0">
                <a:solidFill>
                  <a:srgbClr val="000000"/>
                </a:solidFill>
                <a:latin typeface="Calibri" panose="020F0502020204030204" pitchFamily="34" charset="0"/>
                <a:cs typeface="Calibri" panose="020F0502020204030204" pitchFamily="34" charset="0"/>
              </a:rPr>
              <a:t>α</a:t>
            </a:r>
            <a:r>
              <a:rPr lang="el-GR" sz="1600" i="0" dirty="0">
                <a:solidFill>
                  <a:srgbClr val="000000"/>
                </a:solidFill>
                <a:effectLst/>
                <a:latin typeface="Calibri" panose="020F0502020204030204" pitchFamily="34" charset="0"/>
                <a:cs typeface="Calibri" panose="020F0502020204030204" pitchFamily="34" charset="0"/>
              </a:rPr>
              <a:t>νιχνεύεται συνήθως φυσικά σε ραδιοϊσότοπα</a:t>
            </a:r>
            <a:r>
              <a:rPr lang="en-US" sz="1600" i="0" dirty="0">
                <a:solidFill>
                  <a:srgbClr val="000000"/>
                </a:solidFill>
                <a:effectLst/>
                <a:latin typeface="Calibri" panose="020F0502020204030204" pitchFamily="34" charset="0"/>
                <a:cs typeface="Calibri" panose="020F0502020204030204" pitchFamily="34" charset="0"/>
              </a:rPr>
              <a:t>.</a:t>
            </a:r>
            <a:endParaRPr lang="el-GR" dirty="0"/>
          </a:p>
        </p:txBody>
      </p:sp>
      <p:cxnSp>
        <p:nvCxnSpPr>
          <p:cNvPr id="78" name="Ευθεία γραμμή σύνδεσης 77" descr="Τρίτη διαχωριστική γραμμή στη διαφάνεια">
            <a:extLst>
              <a:ext uri="{FF2B5EF4-FFF2-40B4-BE49-F238E27FC236}">
                <a16:creationId xmlns:a16="http://schemas.microsoft.com/office/drawing/2014/main" xmlns="" id="{29488879-6129-4D02-B173-36635DF61BC0}"/>
              </a:ext>
              <a:ext uri="{C183D7F6-B498-43B3-948B-1728B52AA6E4}">
                <adec:decorative xmlns:adec="http://schemas.microsoft.com/office/drawing/2017/decorative" xmlns="" val="1"/>
              </a:ext>
            </a:extLst>
          </p:cNvPr>
          <p:cNvCxnSpPr>
            <a:cxnSpLocks/>
          </p:cNvCxnSpPr>
          <p:nvPr/>
        </p:nvCxnSpPr>
        <p:spPr>
          <a:xfrm>
            <a:off x="7201853" y="1597956"/>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63" name="Θέση εικόνας 162">
            <a:extLst>
              <a:ext uri="{FF2B5EF4-FFF2-40B4-BE49-F238E27FC236}">
                <a16:creationId xmlns:a16="http://schemas.microsoft.com/office/drawing/2014/main" xmlns="" id="{B21D58C1-B806-40E0-9006-675AF7916756}"/>
              </a:ext>
            </a:extLst>
          </p:cNvPr>
          <p:cNvPicPr>
            <a:picLocks noGrp="1" noChangeAspect="1"/>
          </p:cNvPicPr>
          <p:nvPr>
            <p:ph type="pic" sz="quarter" idx="30"/>
          </p:nvPr>
        </p:nvPicPr>
        <p:blipFill>
          <a:blip r:embed="rId8"/>
          <a:srcRect/>
          <a:stretch/>
        </p:blipFill>
        <p:spPr>
          <a:xfrm>
            <a:off x="7487566" y="1557100"/>
            <a:ext cx="1615763" cy="1615763"/>
          </a:xfrm>
        </p:spPr>
      </p:pic>
      <p:sp>
        <p:nvSpPr>
          <p:cNvPr id="11" name="Θέση κειμένου 10">
            <a:extLst>
              <a:ext uri="{FF2B5EF4-FFF2-40B4-BE49-F238E27FC236}">
                <a16:creationId xmlns:a16="http://schemas.microsoft.com/office/drawing/2014/main" xmlns="" id="{ACD29343-5246-427C-BFCC-F61B25177CF4}"/>
              </a:ext>
            </a:extLst>
          </p:cNvPr>
          <p:cNvSpPr>
            <a:spLocks noGrp="1"/>
          </p:cNvSpPr>
          <p:nvPr>
            <p:ph type="body" sz="quarter" idx="19"/>
          </p:nvPr>
        </p:nvSpPr>
        <p:spPr>
          <a:xfrm>
            <a:off x="7268831" y="3472278"/>
            <a:ext cx="2160587" cy="504000"/>
          </a:xfrm>
        </p:spPr>
        <p:txBody>
          <a:bodyPr rtlCol="0"/>
          <a:lstStyle/>
          <a:p>
            <a:pPr rtl="0"/>
            <a:r>
              <a:rPr lang="el-GR" dirty="0">
                <a:latin typeface="Calibri" panose="020F0502020204030204" pitchFamily="34" charset="0"/>
                <a:cs typeface="Calibri" panose="020F0502020204030204" pitchFamily="34" charset="0"/>
              </a:rPr>
              <a:t>Τεχνητή ραδιενέργεια</a:t>
            </a:r>
          </a:p>
        </p:txBody>
      </p:sp>
      <p:sp>
        <p:nvSpPr>
          <p:cNvPr id="6" name="Θέση κειμένου 5">
            <a:extLst>
              <a:ext uri="{FF2B5EF4-FFF2-40B4-BE49-F238E27FC236}">
                <a16:creationId xmlns:a16="http://schemas.microsoft.com/office/drawing/2014/main" xmlns="" id="{A163F1F1-E70E-4823-905B-45B18FCD35FA}"/>
              </a:ext>
            </a:extLst>
          </p:cNvPr>
          <p:cNvSpPr>
            <a:spLocks noGrp="1"/>
          </p:cNvSpPr>
          <p:nvPr>
            <p:ph type="body" sz="quarter" idx="14"/>
          </p:nvPr>
        </p:nvSpPr>
        <p:spPr>
          <a:xfrm>
            <a:off x="7268830" y="4078754"/>
            <a:ext cx="2160588" cy="1050836"/>
          </a:xfrm>
        </p:spPr>
        <p:txBody>
          <a:bodyPr rtlCol="0"/>
          <a:lstStyle/>
          <a:p>
            <a:pPr rtl="0"/>
            <a:r>
              <a:rPr lang="el-GR" sz="1600" i="0" dirty="0">
                <a:solidFill>
                  <a:srgbClr val="000000"/>
                </a:solidFill>
                <a:effectLst/>
                <a:latin typeface="Calibri" panose="020F0502020204030204" pitchFamily="34" charset="0"/>
                <a:cs typeface="Calibri" panose="020F0502020204030204" pitchFamily="34" charset="0"/>
              </a:rPr>
              <a:t>Τεχνητή ραδιενέργεια είναι αυτή που παράγεται από την ανθρώπινη παρέμβαση</a:t>
            </a:r>
            <a:r>
              <a:rPr lang="en-US" sz="1600" i="0" dirty="0">
                <a:solidFill>
                  <a:srgbClr val="000000"/>
                </a:solidFill>
                <a:effectLst/>
                <a:latin typeface="Calibri" panose="020F0502020204030204" pitchFamily="34" charset="0"/>
                <a:cs typeface="Calibri" panose="020F0502020204030204" pitchFamily="34" charset="0"/>
              </a:rPr>
              <a:t>.</a:t>
            </a:r>
            <a:endParaRPr lang="el-GR" dirty="0"/>
          </a:p>
        </p:txBody>
      </p:sp>
      <p:cxnSp>
        <p:nvCxnSpPr>
          <p:cNvPr id="79" name="Ευθεία γραμμή σύνδεσης 78" descr="Τέταρτη διαχωριστική γραμμή στη διαφάνεια">
            <a:extLst>
              <a:ext uri="{FF2B5EF4-FFF2-40B4-BE49-F238E27FC236}">
                <a16:creationId xmlns:a16="http://schemas.microsoft.com/office/drawing/2014/main" xmlns="" id="{9926A3E2-2234-409D-9838-30428E6377E4}"/>
              </a:ext>
              <a:ext uri="{C183D7F6-B498-43B3-948B-1728B52AA6E4}">
                <adec:decorative xmlns:adec="http://schemas.microsoft.com/office/drawing/2017/decorative" xmlns="" val="1"/>
              </a:ext>
            </a:extLst>
          </p:cNvPr>
          <p:cNvCxnSpPr>
            <a:cxnSpLocks/>
          </p:cNvCxnSpPr>
          <p:nvPr/>
        </p:nvCxnSpPr>
        <p:spPr>
          <a:xfrm>
            <a:off x="9496347" y="1597956"/>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65" name="Θέση εικόνας 164">
            <a:extLst>
              <a:ext uri="{FF2B5EF4-FFF2-40B4-BE49-F238E27FC236}">
                <a16:creationId xmlns:a16="http://schemas.microsoft.com/office/drawing/2014/main" xmlns="" id="{6D714D76-10CE-413E-BCF3-42860232AB97}"/>
              </a:ext>
            </a:extLst>
          </p:cNvPr>
          <p:cNvPicPr>
            <a:picLocks noGrp="1" noChangeAspect="1"/>
          </p:cNvPicPr>
          <p:nvPr>
            <p:ph type="pic" sz="quarter" idx="31"/>
          </p:nvPr>
        </p:nvPicPr>
        <p:blipFill>
          <a:blip r:embed="rId9"/>
          <a:srcRect/>
          <a:stretch/>
        </p:blipFill>
        <p:spPr>
          <a:xfrm>
            <a:off x="9889366" y="1597956"/>
            <a:ext cx="1560819" cy="1560819"/>
          </a:xfrm>
        </p:spPr>
      </p:pic>
      <p:sp>
        <p:nvSpPr>
          <p:cNvPr id="12" name="Θέση κειμένου 11">
            <a:extLst>
              <a:ext uri="{FF2B5EF4-FFF2-40B4-BE49-F238E27FC236}">
                <a16:creationId xmlns:a16="http://schemas.microsoft.com/office/drawing/2014/main" xmlns="" id="{6248F5E2-762B-44E2-83B5-C078E3551BEA}"/>
              </a:ext>
            </a:extLst>
          </p:cNvPr>
          <p:cNvSpPr>
            <a:spLocks noGrp="1"/>
          </p:cNvSpPr>
          <p:nvPr>
            <p:ph type="body" sz="quarter" idx="20"/>
          </p:nvPr>
        </p:nvSpPr>
        <p:spPr>
          <a:xfrm>
            <a:off x="9612625" y="3454622"/>
            <a:ext cx="2160588" cy="515576"/>
          </a:xfrm>
        </p:spPr>
        <p:txBody>
          <a:bodyPr rtlCol="0"/>
          <a:lstStyle/>
          <a:p>
            <a:pPr rtl="0"/>
            <a:r>
              <a:rPr lang="el-GR" sz="1600" dirty="0">
                <a:latin typeface="Calibri" panose="020F0502020204030204" pitchFamily="34" charset="0"/>
                <a:cs typeface="Calibri" panose="020F0502020204030204" pitchFamily="34" charset="0"/>
              </a:rPr>
              <a:t>Τεχνητά</a:t>
            </a:r>
            <a:r>
              <a:rPr lang="el-GR" dirty="0">
                <a:latin typeface="Calibri" panose="020F0502020204030204" pitchFamily="34" charset="0"/>
                <a:cs typeface="Calibri" panose="020F0502020204030204" pitchFamily="34" charset="0"/>
              </a:rPr>
              <a:t> ραδιοϊσότοπα υπερμεγέθη στοιχεία</a:t>
            </a:r>
          </a:p>
        </p:txBody>
      </p:sp>
      <p:sp>
        <p:nvSpPr>
          <p:cNvPr id="7" name="Θέση κειμένου 6">
            <a:extLst>
              <a:ext uri="{FF2B5EF4-FFF2-40B4-BE49-F238E27FC236}">
                <a16:creationId xmlns:a16="http://schemas.microsoft.com/office/drawing/2014/main" xmlns="" id="{A938F1A8-AEA6-473B-9AF3-DA6DF3A50827}"/>
              </a:ext>
            </a:extLst>
          </p:cNvPr>
          <p:cNvSpPr>
            <a:spLocks noGrp="1"/>
          </p:cNvSpPr>
          <p:nvPr>
            <p:ph type="body" sz="quarter" idx="15"/>
          </p:nvPr>
        </p:nvSpPr>
        <p:spPr>
          <a:xfrm>
            <a:off x="9589481" y="4084506"/>
            <a:ext cx="2160588" cy="1050836"/>
          </a:xfrm>
        </p:spPr>
        <p:txBody>
          <a:bodyPr rtlCol="0"/>
          <a:lstStyle/>
          <a:p>
            <a:pPr rtl="0"/>
            <a:r>
              <a:rPr lang="el-GR" dirty="0">
                <a:latin typeface="Calibri" panose="020F0502020204030204" pitchFamily="34" charset="0"/>
                <a:cs typeface="Calibri" panose="020F0502020204030204" pitchFamily="34" charset="0"/>
              </a:rPr>
              <a:t>Τα περισσότερα είναι ακίνδυνα και μπορούν να χρησιμοποιηθούν στον ιατρικό τομέα. Π.χ. έχουμε </a:t>
            </a:r>
            <a:r>
              <a:rPr lang="en-US" dirty="0">
                <a:latin typeface="Calibri" panose="020F0502020204030204" pitchFamily="34" charset="0"/>
                <a:cs typeface="Calibri" panose="020F0502020204030204" pitchFamily="34" charset="0"/>
              </a:rPr>
              <a:t>C14 </a:t>
            </a:r>
            <a:r>
              <a:rPr lang="el-GR" dirty="0">
                <a:latin typeface="Calibri" panose="020F0502020204030204" pitchFamily="34" charset="0"/>
                <a:cs typeface="Calibri" panose="020F0502020204030204" pitchFamily="34" charset="0"/>
              </a:rPr>
              <a:t>και</a:t>
            </a:r>
            <a:r>
              <a:rPr lang="en-US" dirty="0">
                <a:latin typeface="Calibri" panose="020F0502020204030204" pitchFamily="34" charset="0"/>
                <a:cs typeface="Calibri" panose="020F0502020204030204" pitchFamily="34" charset="0"/>
              </a:rPr>
              <a:t> K40.</a:t>
            </a:r>
            <a:r>
              <a:rPr lang="el-GR" sz="1600" b="0" i="0" dirty="0">
                <a:solidFill>
                  <a:srgbClr val="000000"/>
                </a:solidFill>
                <a:effectLst/>
                <a:latin typeface="Calibri" panose="020F0502020204030204" pitchFamily="34" charset="0"/>
                <a:cs typeface="Calibri" panose="020F0502020204030204" pitchFamily="34" charset="0"/>
              </a:rPr>
              <a:t> . Αυτά είναι χρήσιμα είναι να χρονολογούνται αντικείμενα και στρώματα εδάφους.</a:t>
            </a:r>
            <a:r>
              <a:rPr lang="el-GR" dirty="0">
                <a:latin typeface="Calibri" panose="020F0502020204030204" pitchFamily="34" charset="0"/>
                <a:cs typeface="Calibri" panose="020F0502020204030204" pitchFamily="34" charset="0"/>
              </a:rPr>
              <a:t>  </a:t>
            </a:r>
          </a:p>
        </p:txBody>
      </p:sp>
      <p:sp>
        <p:nvSpPr>
          <p:cNvPr id="3" name="Θέση αριθμού διαφάνειας 2">
            <a:extLst>
              <a:ext uri="{FF2B5EF4-FFF2-40B4-BE49-F238E27FC236}">
                <a16:creationId xmlns:a16="http://schemas.microsoft.com/office/drawing/2014/main" xmlns="" id="{B2A7A116-BC28-4E39-B586-25212F9948F2}"/>
              </a:ext>
            </a:extLst>
          </p:cNvPr>
          <p:cNvSpPr>
            <a:spLocks noGrp="1"/>
          </p:cNvSpPr>
          <p:nvPr>
            <p:ph type="sldNum" sz="quarter" idx="11"/>
          </p:nvPr>
        </p:nvSpPr>
        <p:spPr/>
        <p:txBody>
          <a:bodyPr rtlCol="0"/>
          <a:lstStyle/>
          <a:p>
            <a:pPr rtl="0"/>
            <a:fld id="{19B51A1E-902D-48AF-9020-955120F399B6}" type="slidenum">
              <a:rPr lang="el-GR" smtClean="0"/>
              <a:pPr/>
              <a:t>3</a:t>
            </a:fld>
            <a:endParaRPr lang="el-GR" dirty="0"/>
          </a:p>
        </p:txBody>
      </p:sp>
    </p:spTree>
    <p:extLst>
      <p:ext uri="{BB962C8B-B14F-4D97-AF65-F5344CB8AC3E}">
        <p14:creationId xmlns:p14="http://schemas.microsoft.com/office/powerpoint/2010/main" val="373768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Effect transition="in" filter="fade">
                                      <p:cBhvr>
                                        <p:cTn id="9" dur="500"/>
                                        <p:tgtEl>
                                          <p:spTgt spid="6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additive="base">
                                        <p:cTn id="1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 calcmode="lin" valueType="num">
                                      <p:cBhvr additive="base">
                                        <p:cTn id="20"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59"/>
                                        </p:tgtEl>
                                        <p:attrNameLst>
                                          <p:attrName>style.visibility</p:attrName>
                                        </p:attrNameLst>
                                      </p:cBhvr>
                                      <p:to>
                                        <p:strVal val="visible"/>
                                      </p:to>
                                    </p:set>
                                    <p:anim calcmode="lin" valueType="num">
                                      <p:cBhvr>
                                        <p:cTn id="26" dur="500" fill="hold"/>
                                        <p:tgtEl>
                                          <p:spTgt spid="159"/>
                                        </p:tgtEl>
                                        <p:attrNameLst>
                                          <p:attrName>ppt_w</p:attrName>
                                        </p:attrNameLst>
                                      </p:cBhvr>
                                      <p:tavLst>
                                        <p:tav tm="0">
                                          <p:val>
                                            <p:fltVal val="0"/>
                                          </p:val>
                                        </p:tav>
                                        <p:tav tm="100000">
                                          <p:val>
                                            <p:strVal val="#ppt_w"/>
                                          </p:val>
                                        </p:tav>
                                      </p:tavLst>
                                    </p:anim>
                                    <p:anim calcmode="lin" valueType="num">
                                      <p:cBhvr>
                                        <p:cTn id="27" dur="500" fill="hold"/>
                                        <p:tgtEl>
                                          <p:spTgt spid="159"/>
                                        </p:tgtEl>
                                        <p:attrNameLst>
                                          <p:attrName>ppt_h</p:attrName>
                                        </p:attrNameLst>
                                      </p:cBhvr>
                                      <p:tavLst>
                                        <p:tav tm="0">
                                          <p:val>
                                            <p:fltVal val="0"/>
                                          </p:val>
                                        </p:tav>
                                        <p:tav tm="100000">
                                          <p:val>
                                            <p:strVal val="#ppt_h"/>
                                          </p:val>
                                        </p:tav>
                                      </p:tavLst>
                                    </p:anim>
                                    <p:animEffect transition="in" filter="fade">
                                      <p:cBhvr>
                                        <p:cTn id="28" dur="500"/>
                                        <p:tgtEl>
                                          <p:spTgt spid="15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 calcmode="lin" valueType="num">
                                      <p:cBhvr additive="base">
                                        <p:cTn id="3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 calcmode="lin" valueType="num">
                                      <p:cBhvr additive="base">
                                        <p:cTn id="3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61"/>
                                        </p:tgtEl>
                                        <p:attrNameLst>
                                          <p:attrName>style.visibility</p:attrName>
                                        </p:attrNameLst>
                                      </p:cBhvr>
                                      <p:to>
                                        <p:strVal val="visible"/>
                                      </p:to>
                                    </p:set>
                                    <p:anim calcmode="lin" valueType="num">
                                      <p:cBhvr>
                                        <p:cTn id="45" dur="500" fill="hold"/>
                                        <p:tgtEl>
                                          <p:spTgt spid="161"/>
                                        </p:tgtEl>
                                        <p:attrNameLst>
                                          <p:attrName>ppt_w</p:attrName>
                                        </p:attrNameLst>
                                      </p:cBhvr>
                                      <p:tavLst>
                                        <p:tav tm="0">
                                          <p:val>
                                            <p:fltVal val="0"/>
                                          </p:val>
                                        </p:tav>
                                        <p:tav tm="100000">
                                          <p:val>
                                            <p:strVal val="#ppt_w"/>
                                          </p:val>
                                        </p:tav>
                                      </p:tavLst>
                                    </p:anim>
                                    <p:anim calcmode="lin" valueType="num">
                                      <p:cBhvr>
                                        <p:cTn id="46" dur="500" fill="hold"/>
                                        <p:tgtEl>
                                          <p:spTgt spid="161"/>
                                        </p:tgtEl>
                                        <p:attrNameLst>
                                          <p:attrName>ppt_h</p:attrName>
                                        </p:attrNameLst>
                                      </p:cBhvr>
                                      <p:tavLst>
                                        <p:tav tm="0">
                                          <p:val>
                                            <p:fltVal val="0"/>
                                          </p:val>
                                        </p:tav>
                                        <p:tav tm="100000">
                                          <p:val>
                                            <p:strVal val="#ppt_h"/>
                                          </p:val>
                                        </p:tav>
                                      </p:tavLst>
                                    </p:anim>
                                    <p:animEffect transition="in" filter="fade">
                                      <p:cBhvr>
                                        <p:cTn id="47" dur="500"/>
                                        <p:tgtEl>
                                          <p:spTgt spid="161"/>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0">
                                            <p:txEl>
                                              <p:pRg st="0" end="0"/>
                                            </p:txEl>
                                          </p:spTgt>
                                        </p:tgtEl>
                                        <p:attrNameLst>
                                          <p:attrName>style.visibility</p:attrName>
                                        </p:attrNameLst>
                                      </p:cBhvr>
                                      <p:to>
                                        <p:strVal val="visible"/>
                                      </p:to>
                                    </p:set>
                                    <p:anim calcmode="lin" valueType="num">
                                      <p:cBhvr additive="base">
                                        <p:cTn id="5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5">
                                            <p:txEl>
                                              <p:pRg st="0" end="0"/>
                                            </p:txEl>
                                          </p:spTgt>
                                        </p:tgtEl>
                                        <p:attrNameLst>
                                          <p:attrName>style.visibility</p:attrName>
                                        </p:attrNameLst>
                                      </p:cBhvr>
                                      <p:to>
                                        <p:strVal val="visible"/>
                                      </p:to>
                                    </p:set>
                                    <p:anim calcmode="lin" valueType="num">
                                      <p:cBhvr additive="base">
                                        <p:cTn id="5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163"/>
                                        </p:tgtEl>
                                        <p:attrNameLst>
                                          <p:attrName>style.visibility</p:attrName>
                                        </p:attrNameLst>
                                      </p:cBhvr>
                                      <p:to>
                                        <p:strVal val="visible"/>
                                      </p:to>
                                    </p:set>
                                    <p:anim calcmode="lin" valueType="num">
                                      <p:cBhvr>
                                        <p:cTn id="64" dur="500" fill="hold"/>
                                        <p:tgtEl>
                                          <p:spTgt spid="163"/>
                                        </p:tgtEl>
                                        <p:attrNameLst>
                                          <p:attrName>ppt_w</p:attrName>
                                        </p:attrNameLst>
                                      </p:cBhvr>
                                      <p:tavLst>
                                        <p:tav tm="0">
                                          <p:val>
                                            <p:fltVal val="0"/>
                                          </p:val>
                                        </p:tav>
                                        <p:tav tm="100000">
                                          <p:val>
                                            <p:strVal val="#ppt_w"/>
                                          </p:val>
                                        </p:tav>
                                      </p:tavLst>
                                    </p:anim>
                                    <p:anim calcmode="lin" valueType="num">
                                      <p:cBhvr>
                                        <p:cTn id="65" dur="500" fill="hold"/>
                                        <p:tgtEl>
                                          <p:spTgt spid="163"/>
                                        </p:tgtEl>
                                        <p:attrNameLst>
                                          <p:attrName>ppt_h</p:attrName>
                                        </p:attrNameLst>
                                      </p:cBhvr>
                                      <p:tavLst>
                                        <p:tav tm="0">
                                          <p:val>
                                            <p:fltVal val="0"/>
                                          </p:val>
                                        </p:tav>
                                        <p:tav tm="100000">
                                          <p:val>
                                            <p:strVal val="#ppt_h"/>
                                          </p:val>
                                        </p:tav>
                                      </p:tavLst>
                                    </p:anim>
                                    <p:animEffect transition="in" filter="fade">
                                      <p:cBhvr>
                                        <p:cTn id="66" dur="500"/>
                                        <p:tgtEl>
                                          <p:spTgt spid="163"/>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1">
                                            <p:txEl>
                                              <p:pRg st="0" end="0"/>
                                            </p:txEl>
                                          </p:spTgt>
                                        </p:tgtEl>
                                        <p:attrNameLst>
                                          <p:attrName>style.visibility</p:attrName>
                                        </p:attrNameLst>
                                      </p:cBhvr>
                                      <p:to>
                                        <p:strVal val="visible"/>
                                      </p:to>
                                    </p:set>
                                    <p:anim calcmode="lin" valueType="num">
                                      <p:cBhvr additive="base">
                                        <p:cTn id="7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6">
                                            <p:txEl>
                                              <p:pRg st="0" end="0"/>
                                            </p:txEl>
                                          </p:spTgt>
                                        </p:tgtEl>
                                        <p:attrNameLst>
                                          <p:attrName>style.visibility</p:attrName>
                                        </p:attrNameLst>
                                      </p:cBhvr>
                                      <p:to>
                                        <p:strVal val="visible"/>
                                      </p:to>
                                    </p:set>
                                    <p:anim calcmode="lin" valueType="num">
                                      <p:cBhvr additive="base">
                                        <p:cTn id="7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nodeType="clickEffect">
                                  <p:stCondLst>
                                    <p:cond delay="0"/>
                                  </p:stCondLst>
                                  <p:childTnLst>
                                    <p:set>
                                      <p:cBhvr>
                                        <p:cTn id="82" dur="1" fill="hold">
                                          <p:stCondLst>
                                            <p:cond delay="0"/>
                                          </p:stCondLst>
                                        </p:cTn>
                                        <p:tgtEl>
                                          <p:spTgt spid="165"/>
                                        </p:tgtEl>
                                        <p:attrNameLst>
                                          <p:attrName>style.visibility</p:attrName>
                                        </p:attrNameLst>
                                      </p:cBhvr>
                                      <p:to>
                                        <p:strVal val="visible"/>
                                      </p:to>
                                    </p:set>
                                    <p:anim calcmode="lin" valueType="num">
                                      <p:cBhvr>
                                        <p:cTn id="83" dur="500" fill="hold"/>
                                        <p:tgtEl>
                                          <p:spTgt spid="165"/>
                                        </p:tgtEl>
                                        <p:attrNameLst>
                                          <p:attrName>ppt_w</p:attrName>
                                        </p:attrNameLst>
                                      </p:cBhvr>
                                      <p:tavLst>
                                        <p:tav tm="0">
                                          <p:val>
                                            <p:fltVal val="0"/>
                                          </p:val>
                                        </p:tav>
                                        <p:tav tm="100000">
                                          <p:val>
                                            <p:strVal val="#ppt_w"/>
                                          </p:val>
                                        </p:tav>
                                      </p:tavLst>
                                    </p:anim>
                                    <p:anim calcmode="lin" valueType="num">
                                      <p:cBhvr>
                                        <p:cTn id="84" dur="500" fill="hold"/>
                                        <p:tgtEl>
                                          <p:spTgt spid="165"/>
                                        </p:tgtEl>
                                        <p:attrNameLst>
                                          <p:attrName>ppt_h</p:attrName>
                                        </p:attrNameLst>
                                      </p:cBhvr>
                                      <p:tavLst>
                                        <p:tav tm="0">
                                          <p:val>
                                            <p:fltVal val="0"/>
                                          </p:val>
                                        </p:tav>
                                        <p:tav tm="100000">
                                          <p:val>
                                            <p:strVal val="#ppt_h"/>
                                          </p:val>
                                        </p:tav>
                                      </p:tavLst>
                                    </p:anim>
                                    <p:animEffect transition="in" filter="fade">
                                      <p:cBhvr>
                                        <p:cTn id="85" dur="500"/>
                                        <p:tgtEl>
                                          <p:spTgt spid="165"/>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12">
                                            <p:txEl>
                                              <p:pRg st="0" end="0"/>
                                            </p:txEl>
                                          </p:spTgt>
                                        </p:tgtEl>
                                        <p:attrNameLst>
                                          <p:attrName>style.visibility</p:attrName>
                                        </p:attrNameLst>
                                      </p:cBhvr>
                                      <p:to>
                                        <p:strVal val="visible"/>
                                      </p:to>
                                    </p:set>
                                    <p:anim calcmode="lin" valueType="num">
                                      <p:cBhvr additive="base">
                                        <p:cTn id="9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7">
                                            <p:txEl>
                                              <p:pRg st="0" end="0"/>
                                            </p:txEl>
                                          </p:spTgt>
                                        </p:tgtEl>
                                        <p:attrNameLst>
                                          <p:attrName>style.visibility</p:attrName>
                                        </p:attrNameLst>
                                      </p:cBhvr>
                                      <p:to>
                                        <p:strVal val="visible"/>
                                      </p:to>
                                    </p:set>
                                    <p:anim calcmode="lin" valueType="num">
                                      <p:cBhvr additive="base">
                                        <p:cTn id="9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3" grpId="0" build="p"/>
      <p:bldP spid="9" grpId="0" build="p"/>
      <p:bldP spid="4" grpId="0" build="p"/>
      <p:bldP spid="10" grpId="0" build="p"/>
      <p:bldP spid="5" grpId="0" build="p"/>
      <p:bldP spid="11" grpId="0" build="p"/>
      <p:bldP spid="6" grpId="0" build="p"/>
      <p:bldP spid="12" grpId="0" build="p"/>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1A80707-CF39-9AEB-B30D-E89C769D9B84}"/>
              </a:ext>
            </a:extLst>
          </p:cNvPr>
          <p:cNvSpPr>
            <a:spLocks noGrp="1"/>
          </p:cNvSpPr>
          <p:nvPr>
            <p:ph type="title"/>
          </p:nvPr>
        </p:nvSpPr>
        <p:spPr/>
        <p:txBody>
          <a:bodyPr/>
          <a:lstStyle/>
          <a:p>
            <a:r>
              <a:rPr lang="el-GR" b="1" dirty="0">
                <a:latin typeface="Calibri" panose="020F0502020204030204" pitchFamily="34" charset="0"/>
                <a:cs typeface="Calibri" panose="020F0502020204030204" pitchFamily="34" charset="0"/>
              </a:rPr>
              <a:t>ΕΠΙΠΤΩΣΕΙΣ ΡΑΔΙΕΝΕΡΓΕΙΑΣ</a:t>
            </a:r>
          </a:p>
        </p:txBody>
      </p:sp>
      <p:pic>
        <p:nvPicPr>
          <p:cNvPr id="10" name="Θέση περιεχομένου 9">
            <a:extLst>
              <a:ext uri="{FF2B5EF4-FFF2-40B4-BE49-F238E27FC236}">
                <a16:creationId xmlns:a16="http://schemas.microsoft.com/office/drawing/2014/main" xmlns="" id="{983726D6-C582-1192-E270-60A61123E2C3}"/>
              </a:ext>
            </a:extLst>
          </p:cNvPr>
          <p:cNvPicPr>
            <a:picLocks noGrp="1" noChangeAspect="1"/>
          </p:cNvPicPr>
          <p:nvPr>
            <p:ph idx="1"/>
          </p:nvPr>
        </p:nvPicPr>
        <p:blipFill>
          <a:blip r:embed="rId2"/>
          <a:stretch>
            <a:fillRect/>
          </a:stretch>
        </p:blipFill>
        <p:spPr>
          <a:xfrm>
            <a:off x="331509" y="1599473"/>
            <a:ext cx="2160588" cy="2160588"/>
          </a:xfrm>
        </p:spPr>
      </p:pic>
      <p:sp>
        <p:nvSpPr>
          <p:cNvPr id="4" name="Θέση αριθμού διαφάνειας 3">
            <a:extLst>
              <a:ext uri="{FF2B5EF4-FFF2-40B4-BE49-F238E27FC236}">
                <a16:creationId xmlns:a16="http://schemas.microsoft.com/office/drawing/2014/main" xmlns="" id="{C0180B5A-BE84-4F13-539A-159BF7D07DFB}"/>
              </a:ext>
            </a:extLst>
          </p:cNvPr>
          <p:cNvSpPr>
            <a:spLocks noGrp="1"/>
          </p:cNvSpPr>
          <p:nvPr>
            <p:ph type="sldNum" sz="quarter" idx="11"/>
          </p:nvPr>
        </p:nvSpPr>
        <p:spPr/>
        <p:txBody>
          <a:bodyPr/>
          <a:lstStyle/>
          <a:p>
            <a:pPr rtl="0"/>
            <a:fld id="{19B51A1E-902D-48AF-9020-955120F399B6}" type="slidenum">
              <a:rPr lang="el-GR" smtClean="0"/>
              <a:pPr rtl="0"/>
              <a:t>4</a:t>
            </a:fld>
            <a:endParaRPr lang="el-GR" dirty="0"/>
          </a:p>
        </p:txBody>
      </p:sp>
      <p:sp>
        <p:nvSpPr>
          <p:cNvPr id="5" name="Θέση κειμένου 4">
            <a:extLst>
              <a:ext uri="{FF2B5EF4-FFF2-40B4-BE49-F238E27FC236}">
                <a16:creationId xmlns:a16="http://schemas.microsoft.com/office/drawing/2014/main" xmlns="" id="{EFF2D83A-5B1E-1C6B-8884-4A064D5104AC}"/>
              </a:ext>
            </a:extLst>
          </p:cNvPr>
          <p:cNvSpPr>
            <a:spLocks noGrp="1"/>
          </p:cNvSpPr>
          <p:nvPr>
            <p:ph type="body" sz="quarter" idx="12"/>
          </p:nvPr>
        </p:nvSpPr>
        <p:spPr/>
        <p:txBody>
          <a:bodyPr/>
          <a:lstStyle/>
          <a:p>
            <a:r>
              <a:rPr lang="el-GR" sz="1600" b="0" i="0" dirty="0">
                <a:solidFill>
                  <a:srgbClr val="444444"/>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Υπάρχουν 3 είδη ραδιενέργειας: η άλφα ακτινοβολία (σωματίδια αποτελούμενα από πυρήνες ατόμων ηλίου), η βήτα ακτινοβολία (σωματίδια που είναι ίδια με τα ηλεκτρόνια) και η </a:t>
            </a:r>
            <a:r>
              <a:rPr lang="el-GR" sz="1600" b="0" i="0" dirty="0" err="1">
                <a:solidFill>
                  <a:srgbClr val="444444"/>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γάμμα</a:t>
            </a:r>
            <a:r>
              <a:rPr lang="el-GR" sz="1600" b="0" i="0" dirty="0">
                <a:solidFill>
                  <a:srgbClr val="444444"/>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 ακτινοβολία (ηλεκτρομαγνητική ακτινοβολία.)</a:t>
            </a:r>
            <a:endParaRPr lang="el-GR" sz="1600" dirty="0">
              <a:latin typeface="Open Sans" panose="020B0606030504020204" pitchFamily="34" charset="0"/>
              <a:ea typeface="Open Sans" panose="020B0606030504020204" pitchFamily="34" charset="0"/>
              <a:cs typeface="Open Sans" panose="020B0606030504020204" pitchFamily="34" charset="0"/>
            </a:endParaRPr>
          </a:p>
          <a:p>
            <a:r>
              <a:rPr lang="el-GR" sz="1600" b="0" i="0" dirty="0">
                <a:solidFill>
                  <a:srgbClr val="444444"/>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Καθώς οι α, β, γ ακτινοβολίες διέρχονται μέσα από ιστούς και κύτταρα δημιουργούν ιόντα και ελεύθερες ρίζες υψηλής ενέργειας.</a:t>
            </a:r>
            <a:endParaRPr lang="el-GR"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Θέση κειμένου 5">
            <a:extLst>
              <a:ext uri="{FF2B5EF4-FFF2-40B4-BE49-F238E27FC236}">
                <a16:creationId xmlns:a16="http://schemas.microsoft.com/office/drawing/2014/main" xmlns="" id="{3288E486-354B-DB1D-7482-FCADAD741744}"/>
              </a:ext>
            </a:extLst>
          </p:cNvPr>
          <p:cNvSpPr>
            <a:spLocks noGrp="1"/>
          </p:cNvSpPr>
          <p:nvPr>
            <p:ph type="body" sz="quarter" idx="13"/>
          </p:nvPr>
        </p:nvSpPr>
        <p:spPr/>
        <p:txBody>
          <a:bodyPr/>
          <a:lstStyle/>
          <a:p>
            <a:r>
              <a:rPr lang="el-GR" b="0" i="0" dirty="0">
                <a:solidFill>
                  <a:srgbClr val="444444"/>
                </a:solidFill>
                <a:effectLst/>
                <a:highlight>
                  <a:srgbClr val="FFFFFF"/>
                </a:highlight>
                <a:latin typeface="Open Sans" panose="020B0606030504020204" pitchFamily="34" charset="0"/>
              </a:rPr>
              <a:t>Τα περισσότερα κύτταρα νεκρώνονται όταν δεχθούν τα σωματίδια άλφα ή βήτα, ειδικότερα εάν τα τελευταία προσεγγίσουν τον κυτταρικό πυρήνα όπου υπάρχει το </a:t>
            </a:r>
            <a:r>
              <a:rPr lang="el-GR" b="0" i="0" dirty="0" err="1">
                <a:solidFill>
                  <a:srgbClr val="444444"/>
                </a:solidFill>
                <a:effectLst/>
                <a:highlight>
                  <a:srgbClr val="FFFFFF"/>
                </a:highlight>
                <a:latin typeface="Open Sans" panose="020B0606030504020204" pitchFamily="34" charset="0"/>
              </a:rPr>
              <a:t>DNA</a:t>
            </a:r>
            <a:r>
              <a:rPr lang="el-GR" b="0" i="0" dirty="0">
                <a:solidFill>
                  <a:srgbClr val="444444"/>
                </a:solidFill>
                <a:effectLst/>
                <a:highlight>
                  <a:srgbClr val="FFFFFF"/>
                </a:highlight>
                <a:latin typeface="Open Sans" panose="020B0606030504020204" pitchFamily="34" charset="0"/>
              </a:rPr>
              <a:t> το οποίο μπορεί να υποστεί μη-αναστρέψιμη ζημιά.</a:t>
            </a:r>
            <a:endParaRPr lang="el-GR" dirty="0"/>
          </a:p>
        </p:txBody>
      </p:sp>
      <p:sp>
        <p:nvSpPr>
          <p:cNvPr id="7" name="Θέση κειμένου 6">
            <a:extLst>
              <a:ext uri="{FF2B5EF4-FFF2-40B4-BE49-F238E27FC236}">
                <a16:creationId xmlns:a16="http://schemas.microsoft.com/office/drawing/2014/main" xmlns="" id="{96E0E6BF-BB5E-0361-569F-4F922F52AF10}"/>
              </a:ext>
            </a:extLst>
          </p:cNvPr>
          <p:cNvSpPr>
            <a:spLocks noGrp="1"/>
          </p:cNvSpPr>
          <p:nvPr>
            <p:ph type="body" sz="quarter" idx="14"/>
          </p:nvPr>
        </p:nvSpPr>
        <p:spPr/>
        <p:txBody>
          <a:bodyPr/>
          <a:lstStyle/>
          <a:p>
            <a:r>
              <a:rPr lang="el-GR" b="0" i="0" dirty="0">
                <a:solidFill>
                  <a:srgbClr val="444444"/>
                </a:solidFill>
                <a:effectLst/>
                <a:highlight>
                  <a:srgbClr val="FFFFFF"/>
                </a:highlight>
                <a:latin typeface="Open Sans" panose="020B0606030504020204" pitchFamily="34" charset="0"/>
              </a:rPr>
              <a:t>Ένα άλλο αποτέλεσμα της έκθεσης σε ακτινοβολίες είναι πως οι υψηλές σε ενέργεια ακτινοβολίες οι οποίες δεν προκαλούν θάνατο, επιφέρουν καταστολή του ανοσοποιητικού συστήματος.</a:t>
            </a:r>
            <a:endParaRPr lang="el-GR" dirty="0"/>
          </a:p>
        </p:txBody>
      </p:sp>
      <p:sp>
        <p:nvSpPr>
          <p:cNvPr id="8" name="Θέση κειμένου 7">
            <a:extLst>
              <a:ext uri="{FF2B5EF4-FFF2-40B4-BE49-F238E27FC236}">
                <a16:creationId xmlns:a16="http://schemas.microsoft.com/office/drawing/2014/main" xmlns="" id="{038AD955-CB18-1976-BD7F-DCF9ADF2CE39}"/>
              </a:ext>
            </a:extLst>
          </p:cNvPr>
          <p:cNvSpPr>
            <a:spLocks noGrp="1"/>
          </p:cNvSpPr>
          <p:nvPr>
            <p:ph type="body" sz="quarter" idx="15"/>
          </p:nvPr>
        </p:nvSpPr>
        <p:spPr/>
        <p:txBody>
          <a:bodyPr/>
          <a:lstStyle/>
          <a:p>
            <a:r>
              <a:rPr lang="el-GR" b="0" i="0" dirty="0">
                <a:solidFill>
                  <a:srgbClr val="444444"/>
                </a:solidFill>
                <a:effectLst/>
                <a:highlight>
                  <a:srgbClr val="FFFFFF"/>
                </a:highlight>
                <a:latin typeface="Open Sans" panose="020B0606030504020204" pitchFamily="34" charset="0"/>
              </a:rPr>
              <a:t>Τέλος η ραδιενέργεια ενεργοποιεί την παραγωγή ελευθέρων ριζών στα κύτταρα του ανθρωπίνου σώματος και μπορεί να προκαλέσει αλλαγές στην δομή των χρωμοσωμάτων και της κυτταρικής μεμβράνης (μηχανισμοί που σχετίζονται με την ανάπτυξη καρκίνου). </a:t>
            </a:r>
            <a:r>
              <a:rPr lang="el-GR" dirty="0"/>
              <a:t/>
            </a:r>
            <a:br>
              <a:rPr lang="el-GR" dirty="0"/>
            </a:br>
            <a:endParaRPr lang="el-GR" dirty="0"/>
          </a:p>
        </p:txBody>
      </p:sp>
      <p:pic>
        <p:nvPicPr>
          <p:cNvPr id="12" name="Εικόνα 11">
            <a:extLst>
              <a:ext uri="{FF2B5EF4-FFF2-40B4-BE49-F238E27FC236}">
                <a16:creationId xmlns:a16="http://schemas.microsoft.com/office/drawing/2014/main" xmlns="" id="{72798960-0961-061B-2A12-26E55B83529B}"/>
              </a:ext>
            </a:extLst>
          </p:cNvPr>
          <p:cNvPicPr>
            <a:picLocks noChangeAspect="1"/>
          </p:cNvPicPr>
          <p:nvPr/>
        </p:nvPicPr>
        <p:blipFill>
          <a:blip r:embed="rId3"/>
          <a:stretch>
            <a:fillRect/>
          </a:stretch>
        </p:blipFill>
        <p:spPr>
          <a:xfrm>
            <a:off x="331509" y="4299176"/>
            <a:ext cx="2316480" cy="1546860"/>
          </a:xfrm>
          <a:prstGeom prst="rect">
            <a:avLst/>
          </a:prstGeom>
        </p:spPr>
      </p:pic>
    </p:spTree>
    <p:extLst>
      <p:ext uri="{BB962C8B-B14F-4D97-AF65-F5344CB8AC3E}">
        <p14:creationId xmlns:p14="http://schemas.microsoft.com/office/powerpoint/2010/main" val="304265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 calcmode="lin" valueType="num">
                                      <p:cBhvr additive="base">
                                        <p:cTn id="2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 calcmode="lin" valueType="num">
                                      <p:cBhvr additive="base">
                                        <p:cTn id="2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 calcmode="lin" valueType="num">
                                      <p:cBhvr additive="base">
                                        <p:cTn id="3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 calcmode="lin" valueType="num">
                                      <p:cBhvr additive="base">
                                        <p:cTn id="40"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8">
                                            <p:txEl>
                                              <p:pRg st="0" end="0"/>
                                            </p:txEl>
                                          </p:spTgt>
                                        </p:tgtEl>
                                        <p:attrNameLst>
                                          <p:attrName>style.visibility</p:attrName>
                                        </p:attrNameLst>
                                      </p:cBhvr>
                                      <p:to>
                                        <p:strVal val="visible"/>
                                      </p:to>
                                    </p:set>
                                    <p:anim calcmode="lin" valueType="num">
                                      <p:cBhvr additive="base">
                                        <p:cTn id="4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7" grpId="0" build="p"/>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52D215A-7D9D-4B71-81A1-3220FCFE316C}"/>
              </a:ext>
            </a:extLst>
          </p:cNvPr>
          <p:cNvSpPr>
            <a:spLocks noGrp="1"/>
          </p:cNvSpPr>
          <p:nvPr>
            <p:ph type="title"/>
          </p:nvPr>
        </p:nvSpPr>
        <p:spPr/>
        <p:txBody>
          <a:bodyPr rtlCol="0"/>
          <a:lstStyle/>
          <a:p>
            <a:pPr rtl="0"/>
            <a:r>
              <a:rPr lang="el-GR" b="1" dirty="0">
                <a:latin typeface="Calibri" panose="020F0502020204030204" pitchFamily="34" charset="0"/>
                <a:cs typeface="Calibri" panose="020F0502020204030204" pitchFamily="34" charset="0"/>
              </a:rPr>
              <a:t>ΑΠΟ ΠΟΥ ΤΗ ΔΕΧΟΜΑΣΤΕ</a:t>
            </a:r>
          </a:p>
        </p:txBody>
      </p:sp>
      <p:pic>
        <p:nvPicPr>
          <p:cNvPr id="93" name="Θέση εικόνας 92">
            <a:extLst>
              <a:ext uri="{FF2B5EF4-FFF2-40B4-BE49-F238E27FC236}">
                <a16:creationId xmlns:a16="http://schemas.microsoft.com/office/drawing/2014/main" xmlns="" id="{EAF3579C-5F54-BD44-AD76-C07BBA5EFEA7}"/>
              </a:ext>
            </a:extLst>
          </p:cNvPr>
          <p:cNvPicPr>
            <a:picLocks noGrp="1" noChangeAspect="1"/>
          </p:cNvPicPr>
          <p:nvPr>
            <p:ph type="pic" sz="quarter" idx="27"/>
          </p:nvPr>
        </p:nvPicPr>
        <p:blipFill>
          <a:blip r:embed="rId3"/>
          <a:srcRect/>
          <a:stretch/>
        </p:blipFill>
        <p:spPr>
          <a:xfrm>
            <a:off x="773879" y="2013151"/>
            <a:ext cx="1660167" cy="1660167"/>
          </a:xfrm>
        </p:spPr>
      </p:pic>
      <p:sp>
        <p:nvSpPr>
          <p:cNvPr id="8" name="Θέση κειμένου 7">
            <a:extLst>
              <a:ext uri="{FF2B5EF4-FFF2-40B4-BE49-F238E27FC236}">
                <a16:creationId xmlns:a16="http://schemas.microsoft.com/office/drawing/2014/main" xmlns="" id="{E6971D8C-ECC5-4EDD-AC10-DDF4CA7E9DC3}"/>
              </a:ext>
            </a:extLst>
          </p:cNvPr>
          <p:cNvSpPr>
            <a:spLocks noGrp="1"/>
          </p:cNvSpPr>
          <p:nvPr>
            <p:ph type="body" sz="quarter" idx="16"/>
          </p:nvPr>
        </p:nvSpPr>
        <p:spPr/>
        <p:txBody>
          <a:bodyPr rtlCol="0"/>
          <a:lstStyle/>
          <a:p>
            <a:pPr rtl="0"/>
            <a:r>
              <a:rPr lang="el-GR" dirty="0">
                <a:latin typeface="Calibri" panose="020F0502020204030204" pitchFamily="34" charset="0"/>
                <a:cs typeface="Calibri" panose="020F0502020204030204" pitchFamily="34" charset="0"/>
              </a:rPr>
              <a:t>Από φυσικές πηγές</a:t>
            </a:r>
          </a:p>
        </p:txBody>
      </p:sp>
      <p:sp>
        <p:nvSpPr>
          <p:cNvPr id="13" name="Θέση κειμένου 12">
            <a:extLst>
              <a:ext uri="{FF2B5EF4-FFF2-40B4-BE49-F238E27FC236}">
                <a16:creationId xmlns:a16="http://schemas.microsoft.com/office/drawing/2014/main" xmlns="" id="{A6B0E616-411B-4401-BC87-821D72B9D614}"/>
              </a:ext>
            </a:extLst>
          </p:cNvPr>
          <p:cNvSpPr>
            <a:spLocks noGrp="1"/>
          </p:cNvSpPr>
          <p:nvPr>
            <p:ph type="body" sz="quarter" idx="21"/>
          </p:nvPr>
        </p:nvSpPr>
        <p:spPr/>
        <p:txBody>
          <a:bodyPr rtlCol="0"/>
          <a:lstStyle/>
          <a:p>
            <a:pPr rtl="0"/>
            <a:r>
              <a:rPr lang="el-GR" dirty="0">
                <a:latin typeface="Calibri" panose="020F0502020204030204" pitchFamily="34" charset="0"/>
                <a:cs typeface="Calibri" panose="020F0502020204030204" pitchFamily="34" charset="0"/>
              </a:rPr>
              <a:t>Ραδιενεργό αέριο ραδόνιο που αναβλύζει από διάφορα σημεία του εδάφους.</a:t>
            </a:r>
          </a:p>
        </p:txBody>
      </p:sp>
      <p:cxnSp>
        <p:nvCxnSpPr>
          <p:cNvPr id="75" name="Ευθεία γραμμή σύνδεσης 74" descr="Πρώτη διαχωριστική γραμμή στη διαφάνεια">
            <a:extLst>
              <a:ext uri="{FF2B5EF4-FFF2-40B4-BE49-F238E27FC236}">
                <a16:creationId xmlns:a16="http://schemas.microsoft.com/office/drawing/2014/main" xmlns="" id="{1D5BA55A-3253-4F3B-A32A-5A12ECE65A55}"/>
              </a:ext>
              <a:ext uri="{C183D7F6-B498-43B3-948B-1728B52AA6E4}">
                <adec:decorative xmlns:adec="http://schemas.microsoft.com/office/drawing/2017/decorative" xmlns="" val="1"/>
              </a:ext>
            </a:extLst>
          </p:cNvPr>
          <p:cNvCxnSpPr>
            <a:cxnSpLocks/>
          </p:cNvCxnSpPr>
          <p:nvPr/>
        </p:nvCxnSpPr>
        <p:spPr>
          <a:xfrm>
            <a:off x="2659047"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95" name="Θέση εικόνας 94">
            <a:extLst>
              <a:ext uri="{FF2B5EF4-FFF2-40B4-BE49-F238E27FC236}">
                <a16:creationId xmlns:a16="http://schemas.microsoft.com/office/drawing/2014/main" xmlns="" id="{1B98F2ED-22A7-8047-A12B-3AE19B270198}"/>
              </a:ext>
            </a:extLst>
          </p:cNvPr>
          <p:cNvPicPr>
            <a:picLocks noGrp="1" noChangeAspect="1"/>
          </p:cNvPicPr>
          <p:nvPr>
            <p:ph type="pic" sz="quarter" idx="28"/>
          </p:nvPr>
        </p:nvPicPr>
        <p:blipFill>
          <a:blip r:embed="rId4"/>
          <a:srcRect/>
          <a:stretch/>
        </p:blipFill>
        <p:spPr>
          <a:xfrm>
            <a:off x="2901427" y="2013151"/>
            <a:ext cx="1660166" cy="1660166"/>
          </a:xfrm>
        </p:spPr>
      </p:pic>
      <p:sp>
        <p:nvSpPr>
          <p:cNvPr id="9" name="Θέση κειμένου 8">
            <a:extLst>
              <a:ext uri="{FF2B5EF4-FFF2-40B4-BE49-F238E27FC236}">
                <a16:creationId xmlns:a16="http://schemas.microsoft.com/office/drawing/2014/main" xmlns="" id="{A6E9F776-E542-4D93-851A-A3A10F6D2A7D}"/>
              </a:ext>
            </a:extLst>
          </p:cNvPr>
          <p:cNvSpPr>
            <a:spLocks noGrp="1"/>
          </p:cNvSpPr>
          <p:nvPr>
            <p:ph type="body" sz="quarter" idx="17"/>
          </p:nvPr>
        </p:nvSpPr>
        <p:spPr/>
        <p:txBody>
          <a:bodyPr rtlCol="0"/>
          <a:lstStyle/>
          <a:p>
            <a:pPr rtl="0"/>
            <a:r>
              <a:rPr lang="el-GR" dirty="0">
                <a:latin typeface="Calibri" panose="020F0502020204030204" pitchFamily="34" charset="0"/>
                <a:cs typeface="Calibri" panose="020F0502020204030204" pitchFamily="34" charset="0"/>
              </a:rPr>
              <a:t>Από ιατρικές εφαρμογές</a:t>
            </a:r>
          </a:p>
        </p:txBody>
      </p:sp>
      <p:sp>
        <p:nvSpPr>
          <p:cNvPr id="4" name="Θέση κειμένου 3">
            <a:extLst>
              <a:ext uri="{FF2B5EF4-FFF2-40B4-BE49-F238E27FC236}">
                <a16:creationId xmlns:a16="http://schemas.microsoft.com/office/drawing/2014/main" xmlns="" id="{79CEA89E-0B03-4727-AB47-73EA4E2DF948}"/>
              </a:ext>
            </a:extLst>
          </p:cNvPr>
          <p:cNvSpPr>
            <a:spLocks noGrp="1"/>
          </p:cNvSpPr>
          <p:nvPr>
            <p:ph type="body" sz="quarter" idx="12"/>
          </p:nvPr>
        </p:nvSpPr>
        <p:spPr/>
        <p:txBody>
          <a:bodyPr rtlCol="0"/>
          <a:lstStyle/>
          <a:p>
            <a:pPr rtl="0"/>
            <a:r>
              <a:rPr lang="el-GR" dirty="0">
                <a:latin typeface="Calibri" panose="020F0502020204030204" pitchFamily="34" charset="0"/>
                <a:cs typeface="Calibri" panose="020F0502020204030204" pitchFamily="34" charset="0"/>
              </a:rPr>
              <a:t>Ακτινογραφίες, σπινθηρογραφήματα, ακτινοβόληση καρκινικών όγκων.  </a:t>
            </a:r>
          </a:p>
        </p:txBody>
      </p:sp>
      <p:cxnSp>
        <p:nvCxnSpPr>
          <p:cNvPr id="77" name="Ευθεία γραμμή σύνδεσης 76" descr="Δεύτερη διαχωριστική γραμμή στη διαφάνεια">
            <a:extLst>
              <a:ext uri="{FF2B5EF4-FFF2-40B4-BE49-F238E27FC236}">
                <a16:creationId xmlns:a16="http://schemas.microsoft.com/office/drawing/2014/main" xmlns="" id="{50250EBA-885D-4E6F-B841-92A9B8FBBB6F}"/>
              </a:ext>
              <a:ext uri="{C183D7F6-B498-43B3-948B-1728B52AA6E4}">
                <adec:decorative xmlns:adec="http://schemas.microsoft.com/office/drawing/2017/decorative" xmlns="" val="1"/>
              </a:ext>
            </a:extLst>
          </p:cNvPr>
          <p:cNvCxnSpPr>
            <a:cxnSpLocks/>
          </p:cNvCxnSpPr>
          <p:nvPr/>
        </p:nvCxnSpPr>
        <p:spPr>
          <a:xfrm>
            <a:off x="4953541"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97" name="Θέση εικόνας 96">
            <a:extLst>
              <a:ext uri="{FF2B5EF4-FFF2-40B4-BE49-F238E27FC236}">
                <a16:creationId xmlns:a16="http://schemas.microsoft.com/office/drawing/2014/main" xmlns="" id="{41A48230-7A6F-634A-84FA-2508F0A6B9D5}"/>
              </a:ext>
            </a:extLst>
          </p:cNvPr>
          <p:cNvPicPr>
            <a:picLocks noGrp="1" noChangeAspect="1"/>
          </p:cNvPicPr>
          <p:nvPr>
            <p:ph type="pic" sz="quarter" idx="29"/>
          </p:nvPr>
        </p:nvPicPr>
        <p:blipFill>
          <a:blip r:embed="rId5"/>
          <a:srcRect/>
          <a:stretch/>
        </p:blipFill>
        <p:spPr>
          <a:xfrm>
            <a:off x="5345490" y="2013151"/>
            <a:ext cx="1660166" cy="1660166"/>
          </a:xfrm>
        </p:spPr>
      </p:pic>
      <p:sp>
        <p:nvSpPr>
          <p:cNvPr id="10" name="Θέση κειμένου 9">
            <a:extLst>
              <a:ext uri="{FF2B5EF4-FFF2-40B4-BE49-F238E27FC236}">
                <a16:creationId xmlns:a16="http://schemas.microsoft.com/office/drawing/2014/main" xmlns="" id="{CE222CAE-9234-4B0E-90FC-584C469313C6}"/>
              </a:ext>
            </a:extLst>
          </p:cNvPr>
          <p:cNvSpPr>
            <a:spLocks noGrp="1"/>
          </p:cNvSpPr>
          <p:nvPr>
            <p:ph type="body" sz="quarter" idx="18"/>
          </p:nvPr>
        </p:nvSpPr>
        <p:spPr>
          <a:xfrm>
            <a:off x="5024651" y="3926334"/>
            <a:ext cx="2160588" cy="668563"/>
          </a:xfrm>
        </p:spPr>
        <p:txBody>
          <a:bodyPr rtlCol="0"/>
          <a:lstStyle/>
          <a:p>
            <a:pPr rtl="0"/>
            <a:r>
              <a:rPr lang="el-GR" sz="1600" dirty="0">
                <a:latin typeface="Calibri" panose="020F0502020204030204" pitchFamily="34" charset="0"/>
                <a:cs typeface="Calibri" panose="020F0502020204030204" pitchFamily="34" charset="0"/>
              </a:rPr>
              <a:t>Από πυρηνικά εργοστάσια + κοσμικές ακτινοβολίες</a:t>
            </a:r>
          </a:p>
        </p:txBody>
      </p:sp>
      <p:sp>
        <p:nvSpPr>
          <p:cNvPr id="5" name="Θέση κειμένου 4">
            <a:extLst>
              <a:ext uri="{FF2B5EF4-FFF2-40B4-BE49-F238E27FC236}">
                <a16:creationId xmlns:a16="http://schemas.microsoft.com/office/drawing/2014/main" xmlns="" id="{C4F969E5-6F82-4658-A735-72D16DDDD1D8}"/>
              </a:ext>
            </a:extLst>
          </p:cNvPr>
          <p:cNvSpPr>
            <a:spLocks noGrp="1"/>
          </p:cNvSpPr>
          <p:nvPr>
            <p:ph type="body" sz="quarter" idx="13"/>
          </p:nvPr>
        </p:nvSpPr>
        <p:spPr/>
        <p:txBody>
          <a:bodyPr rtlCol="0"/>
          <a:lstStyle/>
          <a:p>
            <a:pPr rtl="0"/>
            <a:r>
              <a:rPr lang="el-GR" dirty="0">
                <a:latin typeface="Calibri" panose="020F0502020204030204" pitchFamily="34" charset="0"/>
                <a:cs typeface="Calibri" panose="020F0502020204030204" pitchFamily="34" charset="0"/>
              </a:rPr>
              <a:t>Πυρηνικές δοκιμές, μεταφορά ραδιενεργών υλικών+ ήλιος και το διάστημα</a:t>
            </a:r>
          </a:p>
        </p:txBody>
      </p:sp>
      <p:pic>
        <p:nvPicPr>
          <p:cNvPr id="12" name="Θέση εικόνας 11">
            <a:extLst>
              <a:ext uri="{FF2B5EF4-FFF2-40B4-BE49-F238E27FC236}">
                <a16:creationId xmlns:a16="http://schemas.microsoft.com/office/drawing/2014/main" xmlns="" id="{8DE8CF4E-7F06-3246-808D-A52256A2A35C}"/>
              </a:ext>
            </a:extLst>
          </p:cNvPr>
          <p:cNvPicPr>
            <a:picLocks noGrp="1" noChangeAspect="1"/>
          </p:cNvPicPr>
          <p:nvPr>
            <p:ph type="pic" sz="quarter" idx="25"/>
          </p:nvPr>
        </p:nvPicPr>
        <p:blipFill>
          <a:blip r:embed="rId6"/>
          <a:srcRect l="24111" r="24111"/>
          <a:stretch/>
        </p:blipFill>
        <p:spPr/>
      </p:pic>
      <p:sp>
        <p:nvSpPr>
          <p:cNvPr id="3" name="Θέση αριθμού διαφάνειας 2">
            <a:extLst>
              <a:ext uri="{FF2B5EF4-FFF2-40B4-BE49-F238E27FC236}">
                <a16:creationId xmlns:a16="http://schemas.microsoft.com/office/drawing/2014/main" xmlns="" id="{B2A7A116-BC28-4E39-B586-25212F9948F2}"/>
              </a:ext>
            </a:extLst>
          </p:cNvPr>
          <p:cNvSpPr>
            <a:spLocks noGrp="1"/>
          </p:cNvSpPr>
          <p:nvPr>
            <p:ph type="sldNum" sz="quarter" idx="26"/>
          </p:nvPr>
        </p:nvSpPr>
        <p:spPr/>
        <p:txBody>
          <a:bodyPr rtlCol="0"/>
          <a:lstStyle/>
          <a:p>
            <a:pPr rtl="0"/>
            <a:fld id="{19B51A1E-902D-48AF-9020-955120F399B6}" type="slidenum">
              <a:rPr lang="el-GR" smtClean="0"/>
              <a:pPr rtl="0"/>
              <a:t>5</a:t>
            </a:fld>
            <a:endParaRPr lang="el-GR" dirty="0"/>
          </a:p>
        </p:txBody>
      </p:sp>
    </p:spTree>
    <p:extLst>
      <p:ext uri="{BB962C8B-B14F-4D97-AF65-F5344CB8AC3E}">
        <p14:creationId xmlns:p14="http://schemas.microsoft.com/office/powerpoint/2010/main" val="166836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3"/>
                                        </p:tgtEl>
                                        <p:attrNameLst>
                                          <p:attrName>style.visibility</p:attrName>
                                        </p:attrNameLst>
                                      </p:cBhvr>
                                      <p:to>
                                        <p:strVal val="visible"/>
                                      </p:to>
                                    </p:set>
                                    <p:anim calcmode="lin" valueType="num">
                                      <p:cBhvr>
                                        <p:cTn id="12" dur="500" fill="hold"/>
                                        <p:tgtEl>
                                          <p:spTgt spid="93"/>
                                        </p:tgtEl>
                                        <p:attrNameLst>
                                          <p:attrName>ppt_w</p:attrName>
                                        </p:attrNameLst>
                                      </p:cBhvr>
                                      <p:tavLst>
                                        <p:tav tm="0">
                                          <p:val>
                                            <p:fltVal val="0"/>
                                          </p:val>
                                        </p:tav>
                                        <p:tav tm="100000">
                                          <p:val>
                                            <p:strVal val="#ppt_w"/>
                                          </p:val>
                                        </p:tav>
                                      </p:tavLst>
                                    </p:anim>
                                    <p:anim calcmode="lin" valueType="num">
                                      <p:cBhvr>
                                        <p:cTn id="13" dur="500" fill="hold"/>
                                        <p:tgtEl>
                                          <p:spTgt spid="93"/>
                                        </p:tgtEl>
                                        <p:attrNameLst>
                                          <p:attrName>ppt_h</p:attrName>
                                        </p:attrNameLst>
                                      </p:cBhvr>
                                      <p:tavLst>
                                        <p:tav tm="0">
                                          <p:val>
                                            <p:fltVal val="0"/>
                                          </p:val>
                                        </p:tav>
                                        <p:tav tm="100000">
                                          <p:val>
                                            <p:strVal val="#ppt_h"/>
                                          </p:val>
                                        </p:tav>
                                      </p:tavLst>
                                    </p:anim>
                                    <p:animEffect transition="in" filter="fade">
                                      <p:cBhvr>
                                        <p:cTn id="14" dur="500"/>
                                        <p:tgtEl>
                                          <p:spTgt spid="9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 calcmode="lin" valueType="num">
                                      <p:cBhvr additive="base">
                                        <p:cTn id="2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95"/>
                                        </p:tgtEl>
                                        <p:attrNameLst>
                                          <p:attrName>style.visibility</p:attrName>
                                        </p:attrNameLst>
                                      </p:cBhvr>
                                      <p:to>
                                        <p:strVal val="visible"/>
                                      </p:to>
                                    </p:set>
                                    <p:anim calcmode="lin" valueType="num">
                                      <p:cBhvr>
                                        <p:cTn id="31" dur="500" fill="hold"/>
                                        <p:tgtEl>
                                          <p:spTgt spid="95"/>
                                        </p:tgtEl>
                                        <p:attrNameLst>
                                          <p:attrName>ppt_w</p:attrName>
                                        </p:attrNameLst>
                                      </p:cBhvr>
                                      <p:tavLst>
                                        <p:tav tm="0">
                                          <p:val>
                                            <p:fltVal val="0"/>
                                          </p:val>
                                        </p:tav>
                                        <p:tav tm="100000">
                                          <p:val>
                                            <p:strVal val="#ppt_w"/>
                                          </p:val>
                                        </p:tav>
                                      </p:tavLst>
                                    </p:anim>
                                    <p:anim calcmode="lin" valueType="num">
                                      <p:cBhvr>
                                        <p:cTn id="32" dur="500" fill="hold"/>
                                        <p:tgtEl>
                                          <p:spTgt spid="95"/>
                                        </p:tgtEl>
                                        <p:attrNameLst>
                                          <p:attrName>ppt_h</p:attrName>
                                        </p:attrNameLst>
                                      </p:cBhvr>
                                      <p:tavLst>
                                        <p:tav tm="0">
                                          <p:val>
                                            <p:fltVal val="0"/>
                                          </p:val>
                                        </p:tav>
                                        <p:tav tm="100000">
                                          <p:val>
                                            <p:strVal val="#ppt_h"/>
                                          </p:val>
                                        </p:tav>
                                      </p:tavLst>
                                    </p:anim>
                                    <p:animEffect transition="in" filter="fade">
                                      <p:cBhvr>
                                        <p:cTn id="33" dur="500"/>
                                        <p:tgtEl>
                                          <p:spTgt spid="95"/>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 calcmode="lin" valueType="num">
                                      <p:cBhvr additive="base">
                                        <p:cTn id="38"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
                                            <p:txEl>
                                              <p:pRg st="0" end="0"/>
                                            </p:txEl>
                                          </p:spTgt>
                                        </p:tgtEl>
                                        <p:attrNameLst>
                                          <p:attrName>style.visibility</p:attrName>
                                        </p:attrNameLst>
                                      </p:cBhvr>
                                      <p:to>
                                        <p:strVal val="visible"/>
                                      </p:to>
                                    </p:set>
                                    <p:anim calcmode="lin" valueType="num">
                                      <p:cBhvr additive="base">
                                        <p:cTn id="4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97"/>
                                        </p:tgtEl>
                                        <p:attrNameLst>
                                          <p:attrName>style.visibility</p:attrName>
                                        </p:attrNameLst>
                                      </p:cBhvr>
                                      <p:to>
                                        <p:strVal val="visible"/>
                                      </p:to>
                                    </p:set>
                                    <p:anim calcmode="lin" valueType="num">
                                      <p:cBhvr>
                                        <p:cTn id="50" dur="500" fill="hold"/>
                                        <p:tgtEl>
                                          <p:spTgt spid="97"/>
                                        </p:tgtEl>
                                        <p:attrNameLst>
                                          <p:attrName>ppt_w</p:attrName>
                                        </p:attrNameLst>
                                      </p:cBhvr>
                                      <p:tavLst>
                                        <p:tav tm="0">
                                          <p:val>
                                            <p:fltVal val="0"/>
                                          </p:val>
                                        </p:tav>
                                        <p:tav tm="100000">
                                          <p:val>
                                            <p:strVal val="#ppt_w"/>
                                          </p:val>
                                        </p:tav>
                                      </p:tavLst>
                                    </p:anim>
                                    <p:anim calcmode="lin" valueType="num">
                                      <p:cBhvr>
                                        <p:cTn id="51" dur="500" fill="hold"/>
                                        <p:tgtEl>
                                          <p:spTgt spid="97"/>
                                        </p:tgtEl>
                                        <p:attrNameLst>
                                          <p:attrName>ppt_h</p:attrName>
                                        </p:attrNameLst>
                                      </p:cBhvr>
                                      <p:tavLst>
                                        <p:tav tm="0">
                                          <p:val>
                                            <p:fltVal val="0"/>
                                          </p:val>
                                        </p:tav>
                                        <p:tav tm="100000">
                                          <p:val>
                                            <p:strVal val="#ppt_h"/>
                                          </p:val>
                                        </p:tav>
                                      </p:tavLst>
                                    </p:anim>
                                    <p:animEffect transition="in" filter="fade">
                                      <p:cBhvr>
                                        <p:cTn id="52" dur="500"/>
                                        <p:tgtEl>
                                          <p:spTgt spid="97"/>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0">
                                            <p:txEl>
                                              <p:pRg st="0" end="0"/>
                                            </p:txEl>
                                          </p:spTgt>
                                        </p:tgtEl>
                                        <p:attrNameLst>
                                          <p:attrName>style.visibility</p:attrName>
                                        </p:attrNameLst>
                                      </p:cBhvr>
                                      <p:to>
                                        <p:strVal val="visible"/>
                                      </p:to>
                                    </p:set>
                                    <p:anim calcmode="lin" valueType="num">
                                      <p:cBhvr additive="base">
                                        <p:cTn id="5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
                                            <p:txEl>
                                              <p:pRg st="0" end="0"/>
                                            </p:txEl>
                                          </p:spTgt>
                                        </p:tgtEl>
                                        <p:attrNameLst>
                                          <p:attrName>style.visibility</p:attrName>
                                        </p:attrNameLst>
                                      </p:cBhvr>
                                      <p:to>
                                        <p:strVal val="visible"/>
                                      </p:to>
                                    </p:set>
                                    <p:anim calcmode="lin" valueType="num">
                                      <p:cBhvr additive="base">
                                        <p:cTn id="6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P spid="13" grpId="0" build="p"/>
      <p:bldP spid="9" grpId="0" build="p"/>
      <p:bldP spid="4" grpId="0" build="p"/>
      <p:bldP spid="10" grpId="0" build="p"/>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Θέση εικόνας 6">
            <a:extLst>
              <a:ext uri="{FF2B5EF4-FFF2-40B4-BE49-F238E27FC236}">
                <a16:creationId xmlns:a16="http://schemas.microsoft.com/office/drawing/2014/main" xmlns="" id="{3C93D08A-A6C3-0E48-9CD7-3960B2A050BE}"/>
              </a:ext>
            </a:extLst>
          </p:cNvPr>
          <p:cNvPicPr>
            <a:picLocks noGrp="1" noChangeAspect="1"/>
          </p:cNvPicPr>
          <p:nvPr>
            <p:ph type="pic" sz="quarter" idx="27"/>
          </p:nvPr>
        </p:nvPicPr>
        <p:blipFill>
          <a:blip r:embed="rId3"/>
          <a:srcRect l="532" r="532"/>
          <a:stretch/>
        </p:blipFill>
        <p:spPr>
          <a:xfrm>
            <a:off x="105351" y="496139"/>
            <a:ext cx="6208364" cy="6275148"/>
          </a:xfrm>
        </p:spPr>
      </p:pic>
      <p:sp>
        <p:nvSpPr>
          <p:cNvPr id="2" name="Τίτλος 1">
            <a:extLst>
              <a:ext uri="{FF2B5EF4-FFF2-40B4-BE49-F238E27FC236}">
                <a16:creationId xmlns:a16="http://schemas.microsoft.com/office/drawing/2014/main" xmlns="" id="{352D215A-7D9D-4B71-81A1-3220FCFE316C}"/>
              </a:ext>
            </a:extLst>
          </p:cNvPr>
          <p:cNvSpPr>
            <a:spLocks noGrp="1"/>
          </p:cNvSpPr>
          <p:nvPr>
            <p:ph type="title"/>
          </p:nvPr>
        </p:nvSpPr>
        <p:spPr/>
        <p:txBody>
          <a:bodyPr rtlCol="0"/>
          <a:lstStyle/>
          <a:p>
            <a:pPr rtl="0"/>
            <a:r>
              <a:rPr lang="el-GR" sz="3200" b="1" dirty="0">
                <a:latin typeface="Calibri" panose="020F0502020204030204" pitchFamily="34" charset="0"/>
                <a:cs typeface="Calibri" panose="020F0502020204030204" pitchFamily="34" charset="0"/>
              </a:rPr>
              <a:t>ΠΩΣ ΑΝΑΚΑΛΥΦΘΗΚΕ</a:t>
            </a:r>
          </a:p>
        </p:txBody>
      </p:sp>
      <p:sp>
        <p:nvSpPr>
          <p:cNvPr id="78" name="Θέση κειμένου 12">
            <a:extLst>
              <a:ext uri="{FF2B5EF4-FFF2-40B4-BE49-F238E27FC236}">
                <a16:creationId xmlns:a16="http://schemas.microsoft.com/office/drawing/2014/main" xmlns="" id="{B9366D2C-DAC9-484E-BC91-EFDB13FDA0EE}"/>
              </a:ext>
            </a:extLst>
          </p:cNvPr>
          <p:cNvSpPr>
            <a:spLocks noGrp="1"/>
          </p:cNvSpPr>
          <p:nvPr>
            <p:ph type="body" sz="quarter" idx="21"/>
          </p:nvPr>
        </p:nvSpPr>
        <p:spPr>
          <a:xfrm>
            <a:off x="7068457" y="1598557"/>
            <a:ext cx="2001317" cy="1174539"/>
          </a:xfrm>
        </p:spPr>
        <p:txBody>
          <a:bodyPr rtlCol="0"/>
          <a:lstStyle/>
          <a:p>
            <a:pPr rtl="0"/>
            <a:r>
              <a:rPr lang="el-GR" dirty="0">
                <a:latin typeface="Calibri" panose="020F0502020204030204" pitchFamily="34" charset="0"/>
                <a:cs typeface="Calibri" panose="020F0502020204030204" pitchFamily="34" charset="0"/>
              </a:rPr>
              <a:t>Η Μαρία Κιουρί μελετούσε τις εργασίες του Μπεκερέλ με κύριο θέμα τις ακτινοβολίες.   </a:t>
            </a:r>
          </a:p>
        </p:txBody>
      </p:sp>
      <p:cxnSp>
        <p:nvCxnSpPr>
          <p:cNvPr id="79" name="Ευθεία γραμμή σύνδεσης 78" descr="Πρώτη διαχωριστική γραμμή στη διαφάνεια">
            <a:extLst>
              <a:ext uri="{FF2B5EF4-FFF2-40B4-BE49-F238E27FC236}">
                <a16:creationId xmlns:a16="http://schemas.microsoft.com/office/drawing/2014/main" xmlns="" id="{9A78A0D0-CF23-497E-A110-B0666F32E559}"/>
              </a:ext>
              <a:ext uri="{C183D7F6-B498-43B3-948B-1728B52AA6E4}">
                <adec:decorative xmlns:adec="http://schemas.microsoft.com/office/drawing/2017/decorative" xmlns="" val="1"/>
              </a:ext>
            </a:extLst>
          </p:cNvPr>
          <p:cNvCxnSpPr>
            <a:cxnSpLocks/>
          </p:cNvCxnSpPr>
          <p:nvPr/>
        </p:nvCxnSpPr>
        <p:spPr>
          <a:xfrm flipH="1">
            <a:off x="7073266" y="2558213"/>
            <a:ext cx="2378687"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9" name="Θέση κειμένου 8">
            <a:extLst>
              <a:ext uri="{FF2B5EF4-FFF2-40B4-BE49-F238E27FC236}">
                <a16:creationId xmlns:a16="http://schemas.microsoft.com/office/drawing/2014/main" xmlns="" id="{A6E9F776-E542-4D93-851A-A3A10F6D2A7D}"/>
              </a:ext>
            </a:extLst>
          </p:cNvPr>
          <p:cNvSpPr>
            <a:spLocks noGrp="1"/>
          </p:cNvSpPr>
          <p:nvPr>
            <p:ph type="body" sz="quarter" idx="17"/>
          </p:nvPr>
        </p:nvSpPr>
        <p:spPr>
          <a:xfrm>
            <a:off x="8791400" y="2858226"/>
            <a:ext cx="3002400" cy="432000"/>
          </a:xfrm>
        </p:spPr>
        <p:txBody>
          <a:bodyPr rtlCol="0"/>
          <a:lstStyle/>
          <a:p>
            <a:pPr rtl="0"/>
            <a:r>
              <a:rPr lang="el-GR" dirty="0">
                <a:latin typeface="Calibri" panose="020F0502020204030204" pitchFamily="34" charset="0"/>
                <a:cs typeface="Calibri" panose="020F0502020204030204" pitchFamily="34" charset="0"/>
              </a:rPr>
              <a:t>1910</a:t>
            </a:r>
          </a:p>
        </p:txBody>
      </p:sp>
      <p:sp>
        <p:nvSpPr>
          <p:cNvPr id="76" name="Θέση κειμένου 3">
            <a:extLst>
              <a:ext uri="{FF2B5EF4-FFF2-40B4-BE49-F238E27FC236}">
                <a16:creationId xmlns:a16="http://schemas.microsoft.com/office/drawing/2014/main" xmlns="" id="{4BB1D872-AE86-6841-98FC-E66E618311AB}"/>
              </a:ext>
            </a:extLst>
          </p:cNvPr>
          <p:cNvSpPr>
            <a:spLocks noGrp="1"/>
          </p:cNvSpPr>
          <p:nvPr>
            <p:ph type="body" sz="quarter" idx="12"/>
          </p:nvPr>
        </p:nvSpPr>
        <p:spPr>
          <a:xfrm>
            <a:off x="8768283" y="3182940"/>
            <a:ext cx="2001317" cy="839053"/>
          </a:xfrm>
        </p:spPr>
        <p:txBody>
          <a:bodyPr rtlCol="0"/>
          <a:lstStyle/>
          <a:p>
            <a:pPr rtl="0"/>
            <a:r>
              <a:rPr lang="el-GR" dirty="0">
                <a:latin typeface="Calibri" panose="020F0502020204030204" pitchFamily="34" charset="0"/>
                <a:cs typeface="Calibri" panose="020F0502020204030204" pitchFamily="34" charset="0"/>
              </a:rPr>
              <a:t>Δημοσίευσε το θεμελιώδες έργο της &lt;&lt;Μελέτη επί της ραδιενέργειας&gt;&gt;.</a:t>
            </a:r>
          </a:p>
        </p:txBody>
      </p:sp>
      <p:cxnSp>
        <p:nvCxnSpPr>
          <p:cNvPr id="80" name="Ευθεία γραμμή σύνδεσης 79" descr="Δεύτερη διαχωριστική γραμμή στη διαφάνεια">
            <a:extLst>
              <a:ext uri="{FF2B5EF4-FFF2-40B4-BE49-F238E27FC236}">
                <a16:creationId xmlns:a16="http://schemas.microsoft.com/office/drawing/2014/main" xmlns="" id="{71E28D1F-12FD-4E24-882A-D2517290382F}"/>
              </a:ext>
              <a:ext uri="{C183D7F6-B498-43B3-948B-1728B52AA6E4}">
                <adec:decorative xmlns:adec="http://schemas.microsoft.com/office/drawing/2017/decorative" xmlns="" val="1"/>
              </a:ext>
            </a:extLst>
          </p:cNvPr>
          <p:cNvCxnSpPr>
            <a:cxnSpLocks/>
          </p:cNvCxnSpPr>
          <p:nvPr/>
        </p:nvCxnSpPr>
        <p:spPr>
          <a:xfrm flipH="1">
            <a:off x="8768283" y="4109914"/>
            <a:ext cx="2378687"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7" name="Θέση κειμένου 4">
            <a:extLst>
              <a:ext uri="{FF2B5EF4-FFF2-40B4-BE49-F238E27FC236}">
                <a16:creationId xmlns:a16="http://schemas.microsoft.com/office/drawing/2014/main" xmlns="" id="{428D8FC0-4DC8-7F4A-AA1F-F12F19656FDD}"/>
              </a:ext>
            </a:extLst>
          </p:cNvPr>
          <p:cNvSpPr>
            <a:spLocks noGrp="1"/>
          </p:cNvSpPr>
          <p:nvPr>
            <p:ph type="body" sz="quarter" idx="13"/>
          </p:nvPr>
        </p:nvSpPr>
        <p:spPr>
          <a:xfrm>
            <a:off x="7068456" y="4841681"/>
            <a:ext cx="2001317" cy="720000"/>
          </a:xfrm>
        </p:spPr>
        <p:txBody>
          <a:bodyPr rtlCol="0"/>
          <a:lstStyle/>
          <a:p>
            <a:pPr rtl="0"/>
            <a:r>
              <a:rPr lang="el-GR" dirty="0">
                <a:latin typeface="Calibri" panose="020F0502020204030204" pitchFamily="34" charset="0"/>
                <a:cs typeface="Calibri" panose="020F0502020204030204" pitchFamily="34" charset="0"/>
              </a:rPr>
              <a:t>Κατάφερε να απομονώσει το μεταλλικό ράδιο.</a:t>
            </a:r>
          </a:p>
        </p:txBody>
      </p:sp>
      <p:sp>
        <p:nvSpPr>
          <p:cNvPr id="3" name="Θέση αριθμού διαφάνειας 2">
            <a:extLst>
              <a:ext uri="{FF2B5EF4-FFF2-40B4-BE49-F238E27FC236}">
                <a16:creationId xmlns:a16="http://schemas.microsoft.com/office/drawing/2014/main" xmlns="" id="{B2A7A116-BC28-4E39-B586-25212F9948F2}"/>
              </a:ext>
            </a:extLst>
          </p:cNvPr>
          <p:cNvSpPr>
            <a:spLocks noGrp="1"/>
          </p:cNvSpPr>
          <p:nvPr>
            <p:ph type="sldNum" sz="quarter" idx="26"/>
          </p:nvPr>
        </p:nvSpPr>
        <p:spPr/>
        <p:txBody>
          <a:bodyPr rtlCol="0"/>
          <a:lstStyle/>
          <a:p>
            <a:pPr rtl="0"/>
            <a:fld id="{19B51A1E-902D-48AF-9020-955120F399B6}" type="slidenum">
              <a:rPr lang="el-GR" smtClean="0"/>
              <a:pPr rtl="0"/>
              <a:t>6</a:t>
            </a:fld>
            <a:endParaRPr lang="el-GR" dirty="0"/>
          </a:p>
        </p:txBody>
      </p:sp>
      <p:sp>
        <p:nvSpPr>
          <p:cNvPr id="15" name="Θέση κειμένου 14">
            <a:extLst>
              <a:ext uri="{FF2B5EF4-FFF2-40B4-BE49-F238E27FC236}">
                <a16:creationId xmlns:a16="http://schemas.microsoft.com/office/drawing/2014/main" xmlns="" id="{A9CA157E-223A-0420-2148-AA49D6273CE6}"/>
              </a:ext>
            </a:extLst>
          </p:cNvPr>
          <p:cNvSpPr>
            <a:spLocks noGrp="1"/>
          </p:cNvSpPr>
          <p:nvPr>
            <p:ph type="body" sz="quarter" idx="16"/>
          </p:nvPr>
        </p:nvSpPr>
        <p:spPr>
          <a:xfrm>
            <a:off x="7068457" y="1271371"/>
            <a:ext cx="3002400" cy="432000"/>
          </a:xfrm>
        </p:spPr>
        <p:txBody>
          <a:bodyPr/>
          <a:lstStyle/>
          <a:p>
            <a:r>
              <a:rPr lang="el-GR" dirty="0">
                <a:latin typeface="Calibri" panose="020F0502020204030204" pitchFamily="34" charset="0"/>
                <a:cs typeface="Calibri" panose="020F0502020204030204" pitchFamily="34" charset="0"/>
              </a:rPr>
              <a:t>1891</a:t>
            </a:r>
          </a:p>
        </p:txBody>
      </p:sp>
      <p:sp>
        <p:nvSpPr>
          <p:cNvPr id="17" name="Θέση κειμένου 16">
            <a:extLst>
              <a:ext uri="{FF2B5EF4-FFF2-40B4-BE49-F238E27FC236}">
                <a16:creationId xmlns:a16="http://schemas.microsoft.com/office/drawing/2014/main" xmlns="" id="{C77AF9C1-20C2-C2CA-B3FB-F7EB14CC5995}"/>
              </a:ext>
            </a:extLst>
          </p:cNvPr>
          <p:cNvSpPr>
            <a:spLocks noGrp="1"/>
          </p:cNvSpPr>
          <p:nvPr>
            <p:ph type="body" sz="quarter" idx="18"/>
          </p:nvPr>
        </p:nvSpPr>
        <p:spPr>
          <a:xfrm>
            <a:off x="7068457" y="4434629"/>
            <a:ext cx="3002400" cy="432000"/>
          </a:xfrm>
        </p:spPr>
        <p:txBody>
          <a:bodyPr/>
          <a:lstStyle/>
          <a:p>
            <a:r>
              <a:rPr lang="el-GR" dirty="0">
                <a:latin typeface="Calibri" panose="020F0502020204030204" pitchFamily="34" charset="0"/>
                <a:cs typeface="Calibri" panose="020F0502020204030204" pitchFamily="34" charset="0"/>
              </a:rPr>
              <a:t>1911</a:t>
            </a:r>
          </a:p>
        </p:txBody>
      </p:sp>
    </p:spTree>
    <p:extLst>
      <p:ext uri="{BB962C8B-B14F-4D97-AF65-F5344CB8AC3E}">
        <p14:creationId xmlns:p14="http://schemas.microsoft.com/office/powerpoint/2010/main" val="372269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1000"/>
                                        <p:tgtEl>
                                          <p:spTgt spid="15">
                                            <p:txEl>
                                              <p:pRg st="0" end="0"/>
                                            </p:txEl>
                                          </p:spTgt>
                                        </p:tgtEl>
                                      </p:cBhvr>
                                    </p:animEffect>
                                    <p:anim calcmode="lin" valueType="num">
                                      <p:cBhvr>
                                        <p:cTn id="13"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8">
                                            <p:txEl>
                                              <p:pRg st="0" end="0"/>
                                            </p:txEl>
                                          </p:spTgt>
                                        </p:tgtEl>
                                        <p:attrNameLst>
                                          <p:attrName>style.visibility</p:attrName>
                                        </p:attrNameLst>
                                      </p:cBhvr>
                                      <p:to>
                                        <p:strVal val="visible"/>
                                      </p:to>
                                    </p:set>
                                    <p:animEffect transition="in" filter="fade">
                                      <p:cBhvr>
                                        <p:cTn id="19" dur="1000"/>
                                        <p:tgtEl>
                                          <p:spTgt spid="78">
                                            <p:txEl>
                                              <p:pRg st="0" end="0"/>
                                            </p:txEl>
                                          </p:spTgt>
                                        </p:tgtEl>
                                      </p:cBhvr>
                                    </p:animEffect>
                                    <p:anim calcmode="lin" valueType="num">
                                      <p:cBhvr>
                                        <p:cTn id="20" dur="10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fade">
                                      <p:cBhvr>
                                        <p:cTn id="26" dur="1000"/>
                                        <p:tgtEl>
                                          <p:spTgt spid="9">
                                            <p:txEl>
                                              <p:pRg st="0" end="0"/>
                                            </p:txEl>
                                          </p:spTgt>
                                        </p:tgtEl>
                                      </p:cBhvr>
                                    </p:animEffect>
                                    <p:anim calcmode="lin" valueType="num">
                                      <p:cBhvr>
                                        <p:cTn id="27"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6">
                                            <p:txEl>
                                              <p:pRg st="0" end="0"/>
                                            </p:txEl>
                                          </p:spTgt>
                                        </p:tgtEl>
                                        <p:attrNameLst>
                                          <p:attrName>style.visibility</p:attrName>
                                        </p:attrNameLst>
                                      </p:cBhvr>
                                      <p:to>
                                        <p:strVal val="visible"/>
                                      </p:to>
                                    </p:set>
                                    <p:animEffect transition="in" filter="fade">
                                      <p:cBhvr>
                                        <p:cTn id="33" dur="1000"/>
                                        <p:tgtEl>
                                          <p:spTgt spid="76">
                                            <p:txEl>
                                              <p:pRg st="0" end="0"/>
                                            </p:txEl>
                                          </p:spTgt>
                                        </p:tgtEl>
                                      </p:cBhvr>
                                    </p:animEffect>
                                    <p:anim calcmode="lin" valueType="num">
                                      <p:cBhvr>
                                        <p:cTn id="34" dur="1000" fill="hold"/>
                                        <p:tgtEl>
                                          <p:spTgt spid="76">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7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7">
                                            <p:txEl>
                                              <p:pRg st="0" end="0"/>
                                            </p:txEl>
                                          </p:spTgt>
                                        </p:tgtEl>
                                        <p:attrNameLst>
                                          <p:attrName>style.visibility</p:attrName>
                                        </p:attrNameLst>
                                      </p:cBhvr>
                                      <p:to>
                                        <p:strVal val="visible"/>
                                      </p:to>
                                    </p:set>
                                    <p:animEffect transition="in" filter="fade">
                                      <p:cBhvr>
                                        <p:cTn id="40" dur="1000"/>
                                        <p:tgtEl>
                                          <p:spTgt spid="17">
                                            <p:txEl>
                                              <p:pRg st="0" end="0"/>
                                            </p:txEl>
                                          </p:spTgt>
                                        </p:tgtEl>
                                      </p:cBhvr>
                                    </p:animEffect>
                                    <p:anim calcmode="lin" valueType="num">
                                      <p:cBhvr>
                                        <p:cTn id="41"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77">
                                            <p:txEl>
                                              <p:pRg st="0" end="0"/>
                                            </p:txEl>
                                          </p:spTgt>
                                        </p:tgtEl>
                                        <p:attrNameLst>
                                          <p:attrName>style.visibility</p:attrName>
                                        </p:attrNameLst>
                                      </p:cBhvr>
                                      <p:to>
                                        <p:strVal val="visible"/>
                                      </p:to>
                                    </p:set>
                                    <p:animEffect transition="in" filter="fade">
                                      <p:cBhvr>
                                        <p:cTn id="47" dur="1000"/>
                                        <p:tgtEl>
                                          <p:spTgt spid="77">
                                            <p:txEl>
                                              <p:pRg st="0" end="0"/>
                                            </p:txEl>
                                          </p:spTgt>
                                        </p:tgtEl>
                                      </p:cBhvr>
                                    </p:animEffect>
                                    <p:anim calcmode="lin" valueType="num">
                                      <p:cBhvr>
                                        <p:cTn id="48" dur="1000" fill="hold"/>
                                        <p:tgtEl>
                                          <p:spTgt spid="77">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7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8" grpId="0" build="p"/>
      <p:bldP spid="9" grpId="0" build="p"/>
      <p:bldP spid="76" grpId="0" build="p"/>
      <p:bldP spid="77" grpId="0" build="p"/>
      <p:bldP spid="15" grpId="0" build="p"/>
      <p:bldP spid="1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Θέση εικόνας 7">
            <a:extLst>
              <a:ext uri="{FF2B5EF4-FFF2-40B4-BE49-F238E27FC236}">
                <a16:creationId xmlns:a16="http://schemas.microsoft.com/office/drawing/2014/main" xmlns="" id="{ED8B39DD-303E-47F7-92C7-94E7D5FCB9F5}"/>
              </a:ext>
            </a:extLst>
          </p:cNvPr>
          <p:cNvPicPr>
            <a:picLocks noGrp="1" noChangeAspect="1"/>
          </p:cNvPicPr>
          <p:nvPr>
            <p:ph type="pic" sz="quarter" idx="12"/>
          </p:nvPr>
        </p:nvPicPr>
        <p:blipFill>
          <a:blip r:embed="rId3"/>
          <a:srcRect/>
          <a:stretch/>
        </p:blipFill>
        <p:spPr>
          <a:xfrm>
            <a:off x="86714" y="86714"/>
            <a:ext cx="6009285" cy="6684572"/>
          </a:xfrm>
        </p:spPr>
      </p:pic>
      <p:sp>
        <p:nvSpPr>
          <p:cNvPr id="6" name="Τίτλος 5">
            <a:extLst>
              <a:ext uri="{FF2B5EF4-FFF2-40B4-BE49-F238E27FC236}">
                <a16:creationId xmlns:a16="http://schemas.microsoft.com/office/drawing/2014/main" xmlns="" id="{2E3EA56B-BEB0-4656-A20B-D15F03B7ACA1}"/>
              </a:ext>
            </a:extLst>
          </p:cNvPr>
          <p:cNvSpPr>
            <a:spLocks noGrp="1"/>
          </p:cNvSpPr>
          <p:nvPr>
            <p:ph type="ctrTitle"/>
          </p:nvPr>
        </p:nvSpPr>
        <p:spPr/>
        <p:txBody>
          <a:bodyPr rtlCol="0"/>
          <a:lstStyle/>
          <a:p>
            <a:pPr rtl="0"/>
            <a:r>
              <a:rPr lang="el-GR" sz="3600" dirty="0">
                <a:latin typeface="Calibri" panose="020F0502020204030204" pitchFamily="34" charset="0"/>
                <a:cs typeface="Calibri" panose="020F0502020204030204" pitchFamily="34" charset="0"/>
              </a:rPr>
              <a:t>ΟΙ ΧΡΗΣΕΙΣ ΤΗΣ ΡΑΔΙΕΝΕΡΓΕΙΑΣ ΣΗΜΕΡΑ</a:t>
            </a:r>
          </a:p>
        </p:txBody>
      </p:sp>
      <p:sp>
        <p:nvSpPr>
          <p:cNvPr id="7" name="Υπότιτλος 6">
            <a:extLst>
              <a:ext uri="{FF2B5EF4-FFF2-40B4-BE49-F238E27FC236}">
                <a16:creationId xmlns:a16="http://schemas.microsoft.com/office/drawing/2014/main" xmlns="" id="{DA0FE6D5-D475-4CBB-A6C2-E3D991A36891}"/>
              </a:ext>
            </a:extLst>
          </p:cNvPr>
          <p:cNvSpPr>
            <a:spLocks noGrp="1"/>
          </p:cNvSpPr>
          <p:nvPr>
            <p:ph type="subTitle" idx="1"/>
          </p:nvPr>
        </p:nvSpPr>
        <p:spPr>
          <a:xfrm>
            <a:off x="6095999" y="4127295"/>
            <a:ext cx="6096001" cy="2730706"/>
          </a:xfrm>
        </p:spPr>
        <p:txBody>
          <a:bodyPr rtlCol="0"/>
          <a:lstStyle/>
          <a:p>
            <a:pPr algn="just" rtl="0"/>
            <a:r>
              <a:rPr lang="el-GR" sz="1800" dirty="0">
                <a:latin typeface="Calibri" panose="020F0502020204030204" pitchFamily="34" charset="0"/>
                <a:cs typeface="Calibri" panose="020F0502020204030204" pitchFamily="34" charset="0"/>
              </a:rPr>
              <a:t>Στην </a:t>
            </a:r>
            <a:r>
              <a:rPr lang="el-GR" sz="1800" b="1" dirty="0">
                <a:latin typeface="Calibri" panose="020F0502020204030204" pitchFamily="34" charset="0"/>
                <a:cs typeface="Calibri" panose="020F0502020204030204" pitchFamily="34" charset="0"/>
              </a:rPr>
              <a:t>ιατρική </a:t>
            </a:r>
            <a:r>
              <a:rPr lang="el-GR" sz="1800" dirty="0">
                <a:latin typeface="Calibri" panose="020F0502020204030204" pitchFamily="34" charset="0"/>
                <a:cs typeface="Calibri" panose="020F0502020204030204" pitchFamily="34" charset="0"/>
              </a:rPr>
              <a:t>για διαγνωστικούς και θεραπευτικούς σκοπούς.</a:t>
            </a:r>
          </a:p>
          <a:p>
            <a:pPr algn="just" rtl="0"/>
            <a:r>
              <a:rPr lang="el-GR" sz="1800" dirty="0">
                <a:latin typeface="Calibri" panose="020F0502020204030204" pitchFamily="34" charset="0"/>
                <a:cs typeface="Calibri" panose="020F0502020204030204" pitchFamily="34" charset="0"/>
              </a:rPr>
              <a:t>Στη </a:t>
            </a:r>
            <a:r>
              <a:rPr lang="el-GR" sz="1800" b="1" dirty="0">
                <a:latin typeface="Calibri" panose="020F0502020204030204" pitchFamily="34" charset="0"/>
                <a:cs typeface="Calibri" panose="020F0502020204030204" pitchFamily="34" charset="0"/>
              </a:rPr>
              <a:t>βιομηχανία</a:t>
            </a:r>
            <a:r>
              <a:rPr lang="el-GR" sz="1800" dirty="0">
                <a:latin typeface="Calibri" panose="020F0502020204030204" pitchFamily="34" charset="0"/>
                <a:cs typeface="Calibri" panose="020F0502020204030204" pitchFamily="34" charset="0"/>
              </a:rPr>
              <a:t> για παραγωγή ηλεκτρικής ενέργειας.</a:t>
            </a:r>
          </a:p>
          <a:p>
            <a:pPr algn="just" rtl="0"/>
            <a:r>
              <a:rPr lang="el-GR" sz="1800" dirty="0">
                <a:latin typeface="Calibri" panose="020F0502020204030204" pitchFamily="34" charset="0"/>
                <a:cs typeface="Calibri" panose="020F0502020204030204" pitchFamily="34" charset="0"/>
              </a:rPr>
              <a:t>Στην </a:t>
            </a:r>
            <a:r>
              <a:rPr lang="el-GR" sz="1800" b="1" dirty="0">
                <a:latin typeface="Calibri" panose="020F0502020204030204" pitchFamily="34" charset="0"/>
                <a:cs typeface="Calibri" panose="020F0502020204030204" pitchFamily="34" charset="0"/>
              </a:rPr>
              <a:t>αρχαιολογία</a:t>
            </a:r>
            <a:r>
              <a:rPr lang="el-GR" sz="1800" dirty="0">
                <a:latin typeface="Calibri" panose="020F0502020204030204" pitchFamily="34" charset="0"/>
                <a:cs typeface="Calibri" panose="020F0502020204030204" pitchFamily="34" charset="0"/>
              </a:rPr>
              <a:t> για προσδιορισμό ηλικίας ορυκτών &amp; πετρωμάτων.</a:t>
            </a:r>
          </a:p>
          <a:p>
            <a:pPr algn="just" rtl="0"/>
            <a:r>
              <a:rPr lang="el-GR" sz="1800" dirty="0">
                <a:latin typeface="Calibri" panose="020F0502020204030204" pitchFamily="34" charset="0"/>
                <a:cs typeface="Calibri" panose="020F0502020204030204" pitchFamily="34" charset="0"/>
              </a:rPr>
              <a:t>Για την </a:t>
            </a:r>
            <a:r>
              <a:rPr lang="el-GR" sz="1800" b="1" dirty="0">
                <a:latin typeface="Calibri" panose="020F0502020204030204" pitchFamily="34" charset="0"/>
                <a:cs typeface="Calibri" panose="020F0502020204030204" pitchFamily="34" charset="0"/>
              </a:rPr>
              <a:t>πρόκληση μεταλλάξεων </a:t>
            </a:r>
            <a:r>
              <a:rPr lang="el-GR" sz="1800" dirty="0">
                <a:latin typeface="Calibri" panose="020F0502020204030204" pitchFamily="34" charset="0"/>
                <a:cs typeface="Calibri" panose="020F0502020204030204" pitchFamily="34" charset="0"/>
              </a:rPr>
              <a:t>στα φυτά.</a:t>
            </a:r>
          </a:p>
          <a:p>
            <a:pPr algn="just" rtl="0"/>
            <a:r>
              <a:rPr lang="el-GR" sz="1800" dirty="0">
                <a:latin typeface="Calibri" panose="020F0502020204030204" pitchFamily="34" charset="0"/>
                <a:cs typeface="Calibri" panose="020F0502020204030204" pitchFamily="34" charset="0"/>
              </a:rPr>
              <a:t>Για την </a:t>
            </a:r>
            <a:r>
              <a:rPr lang="el-GR" sz="1800" b="1" dirty="0">
                <a:latin typeface="Calibri" panose="020F0502020204030204" pitchFamily="34" charset="0"/>
                <a:cs typeface="Calibri" panose="020F0502020204030204" pitchFamily="34" charset="0"/>
              </a:rPr>
              <a:t>αποστείρωση ή συντήρηση </a:t>
            </a:r>
            <a:r>
              <a:rPr lang="el-GR" sz="1800" dirty="0">
                <a:latin typeface="Calibri" panose="020F0502020204030204" pitchFamily="34" charset="0"/>
                <a:cs typeface="Calibri" panose="020F0502020204030204" pitchFamily="34" charset="0"/>
              </a:rPr>
              <a:t>ορισμένων τροφίμων.</a:t>
            </a:r>
          </a:p>
          <a:p>
            <a:pPr rtl="0"/>
            <a:endParaRPr lang="el-GR" sz="1700" dirty="0">
              <a:latin typeface="Calibri" panose="020F0502020204030204" pitchFamily="34" charset="0"/>
              <a:cs typeface="Calibri" panose="020F0502020204030204" pitchFamily="34" charset="0"/>
            </a:endParaRPr>
          </a:p>
        </p:txBody>
      </p:sp>
      <p:grpSp>
        <p:nvGrpSpPr>
          <p:cNvPr id="60" name="Ομάδα 59" title="γεωμετρικό σχήμα">
            <a:extLst>
              <a:ext uri="{FF2B5EF4-FFF2-40B4-BE49-F238E27FC236}">
                <a16:creationId xmlns:a16="http://schemas.microsoft.com/office/drawing/2014/main" xmlns="" id="{502D7333-D43E-4F9D-B14F-59FA693F743A}"/>
              </a:ext>
            </a:extLst>
          </p:cNvPr>
          <p:cNvGrpSpPr/>
          <p:nvPr/>
        </p:nvGrpSpPr>
        <p:grpSpPr>
          <a:xfrm>
            <a:off x="8203224" y="-109"/>
            <a:ext cx="3081180" cy="3011457"/>
            <a:chOff x="8203224" y="-109"/>
            <a:chExt cx="3081180" cy="3011457"/>
          </a:xfrm>
        </p:grpSpPr>
        <p:sp>
          <p:nvSpPr>
            <p:cNvPr id="50" name="Ελεύθερη σχεδίαση: Σχήμα 13">
              <a:extLst>
                <a:ext uri="{FF2B5EF4-FFF2-40B4-BE49-F238E27FC236}">
                  <a16:creationId xmlns:a16="http://schemas.microsoft.com/office/drawing/2014/main" xmlns="" id="{59FDA323-CBDE-41E6-924C-03E74A614CC9}"/>
                </a:ext>
              </a:extLst>
            </p:cNvPr>
            <p:cNvSpPr/>
            <p:nvPr/>
          </p:nvSpPr>
          <p:spPr>
            <a:xfrm rot="4308689">
              <a:off x="8775952" y="408682"/>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51" name="Ελεύθερη σχεδίαση: Σχήμα 50">
              <a:extLst>
                <a:ext uri="{FF2B5EF4-FFF2-40B4-BE49-F238E27FC236}">
                  <a16:creationId xmlns:a16="http://schemas.microsoft.com/office/drawing/2014/main" xmlns="" id="{9CE92FB3-8AD8-47EB-97CA-0ECDC09120D0}"/>
                </a:ext>
              </a:extLst>
            </p:cNvPr>
            <p:cNvSpPr/>
            <p:nvPr/>
          </p:nvSpPr>
          <p:spPr>
            <a:xfrm rot="13830869">
              <a:off x="9042191" y="2734930"/>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52" name="Ελεύθερη σχεδίαση: Σχήμα 17">
              <a:extLst>
                <a:ext uri="{FF2B5EF4-FFF2-40B4-BE49-F238E27FC236}">
                  <a16:creationId xmlns:a16="http://schemas.microsoft.com/office/drawing/2014/main" xmlns="" id="{4F13AF84-D580-486F-B6A7-DD766242180B}"/>
                </a:ext>
              </a:extLst>
            </p:cNvPr>
            <p:cNvSpPr/>
            <p:nvPr/>
          </p:nvSpPr>
          <p:spPr>
            <a:xfrm rot="12431080">
              <a:off x="9113375" y="2470891"/>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53" name="Ελεύθερη σχεδίαση: Σχήμα 19">
              <a:extLst>
                <a:ext uri="{FF2B5EF4-FFF2-40B4-BE49-F238E27FC236}">
                  <a16:creationId xmlns:a16="http://schemas.microsoft.com/office/drawing/2014/main" xmlns="" id="{D9B80E43-DA23-4DAF-9988-45904EB5005D}"/>
                </a:ext>
              </a:extLst>
            </p:cNvPr>
            <p:cNvSpPr/>
            <p:nvPr/>
          </p:nvSpPr>
          <p:spPr>
            <a:xfrm rot="4308689">
              <a:off x="8370204" y="-16708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54" name="Ελεύθερη σχεδίαση: Σχήμα 23">
              <a:extLst>
                <a:ext uri="{FF2B5EF4-FFF2-40B4-BE49-F238E27FC236}">
                  <a16:creationId xmlns:a16="http://schemas.microsoft.com/office/drawing/2014/main" xmlns="" id="{F9FBA27B-A072-4DE9-A04B-B238E9C6C89C}"/>
                </a:ext>
              </a:extLst>
            </p:cNvPr>
            <p:cNvSpPr/>
            <p:nvPr/>
          </p:nvSpPr>
          <p:spPr>
            <a:xfrm rot="17193105">
              <a:off x="10959548" y="1603457"/>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55" name="Ελεύθερη σχεδίαση: Σχήμα 54">
              <a:extLst>
                <a:ext uri="{FF2B5EF4-FFF2-40B4-BE49-F238E27FC236}">
                  <a16:creationId xmlns:a16="http://schemas.microsoft.com/office/drawing/2014/main" xmlns="" id="{E67CB484-653D-4AC0-97B9-380A17B2A23B}"/>
                </a:ext>
              </a:extLst>
            </p:cNvPr>
            <p:cNvSpPr/>
            <p:nvPr/>
          </p:nvSpPr>
          <p:spPr>
            <a:xfrm rot="17193105">
              <a:off x="10463812" y="1384386"/>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sp>
        <p:nvSpPr>
          <p:cNvPr id="5" name="Θέση αριθμού διαφάνειας 4">
            <a:extLst>
              <a:ext uri="{FF2B5EF4-FFF2-40B4-BE49-F238E27FC236}">
                <a16:creationId xmlns:a16="http://schemas.microsoft.com/office/drawing/2014/main" xmlns="" id="{3DFB2076-ED27-384F-AA60-C162A455D1CB}"/>
              </a:ext>
            </a:extLst>
          </p:cNvPr>
          <p:cNvSpPr>
            <a:spLocks noGrp="1"/>
          </p:cNvSpPr>
          <p:nvPr>
            <p:ph type="sldNum" sz="quarter" idx="14"/>
          </p:nvPr>
        </p:nvSpPr>
        <p:spPr/>
        <p:txBody>
          <a:bodyPr rtlCol="0"/>
          <a:lstStyle/>
          <a:p>
            <a:pPr rtl="0"/>
            <a:fld id="{19B51A1E-902D-48AF-9020-955120F399B6}" type="slidenum">
              <a:rPr lang="el-GR" smtClean="0"/>
              <a:pPr rtl="0"/>
              <a:t>7</a:t>
            </a:fld>
            <a:endParaRPr lang="el-GR" dirty="0"/>
          </a:p>
        </p:txBody>
      </p:sp>
    </p:spTree>
    <p:extLst>
      <p:ext uri="{BB962C8B-B14F-4D97-AF65-F5344CB8AC3E}">
        <p14:creationId xmlns:p14="http://schemas.microsoft.com/office/powerpoint/2010/main" val="203726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 calcmode="lin" valueType="num">
                                      <p:cBhvr additive="base">
                                        <p:cTn id="12"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additive="base">
                                        <p:cTn id="1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 calcmode="lin" valueType="num">
                                      <p:cBhvr additive="base">
                                        <p:cTn id="24"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additive="base">
                                        <p:cTn id="30"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 calcmode="lin" valueType="num">
                                      <p:cBhvr additive="base">
                                        <p:cTn id="36"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 calcmode="lin" valueType="num">
                                      <p:cBhvr additive="base">
                                        <p:cTn id="42"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FC30B8C-152D-4041-AC3C-8B85647A46D4}"/>
              </a:ext>
            </a:extLst>
          </p:cNvPr>
          <p:cNvSpPr>
            <a:spLocks noGrp="1"/>
          </p:cNvSpPr>
          <p:nvPr>
            <p:ph type="title"/>
          </p:nvPr>
        </p:nvSpPr>
        <p:spPr/>
        <p:txBody>
          <a:bodyPr rtlCol="0"/>
          <a:lstStyle/>
          <a:p>
            <a:pPr rtl="0"/>
            <a:r>
              <a:rPr lang="el-GR" b="1" dirty="0">
                <a:latin typeface="Calibri" panose="020F0502020204030204" pitchFamily="34" charset="0"/>
                <a:cs typeface="Calibri" panose="020F0502020204030204" pitchFamily="34" charset="0"/>
              </a:rPr>
              <a:t>ΠΡΟΣΤΑΣΙΑ ΑΠΟ ΤΗΝ ΡΑΔΙΕΝΕΡΓΕΙΑ</a:t>
            </a:r>
          </a:p>
        </p:txBody>
      </p:sp>
      <p:pic>
        <p:nvPicPr>
          <p:cNvPr id="9" name="Γραφικό 8" descr="Κέντρο στόχου" title="Εικονίδιο κράτησης θέσης">
            <a:extLst>
              <a:ext uri="{FF2B5EF4-FFF2-40B4-BE49-F238E27FC236}">
                <a16:creationId xmlns:a16="http://schemas.microsoft.com/office/drawing/2014/main" xmlns="" id="{FE3C0AD7-AC2C-4BF6-9B04-D74540297ED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906750" y="1391763"/>
            <a:ext cx="753719" cy="753719"/>
          </a:xfrm>
          <a:prstGeom prst="rect">
            <a:avLst/>
          </a:prstGeom>
        </p:spPr>
      </p:pic>
      <p:sp>
        <p:nvSpPr>
          <p:cNvPr id="6" name="Θέση κειμένου 5">
            <a:extLst>
              <a:ext uri="{FF2B5EF4-FFF2-40B4-BE49-F238E27FC236}">
                <a16:creationId xmlns:a16="http://schemas.microsoft.com/office/drawing/2014/main" xmlns="" id="{216DD47F-D181-45CD-A525-14A14AF48401}"/>
              </a:ext>
            </a:extLst>
          </p:cNvPr>
          <p:cNvSpPr>
            <a:spLocks noGrp="1"/>
          </p:cNvSpPr>
          <p:nvPr>
            <p:ph type="body" sz="quarter" idx="13"/>
          </p:nvPr>
        </p:nvSpPr>
        <p:spPr/>
        <p:txBody>
          <a:bodyPr rtlCol="0"/>
          <a:lstStyle/>
          <a:p>
            <a:pPr rtl="0"/>
            <a:r>
              <a:rPr lang="el-GR" sz="2000" dirty="0">
                <a:latin typeface="Calibri" panose="020F0502020204030204" pitchFamily="34" charset="0"/>
                <a:cs typeface="Calibri" panose="020F0502020204030204" pitchFamily="34" charset="0"/>
              </a:rPr>
              <a:t>Τα πρότυπα που ακολουθούνται μετά από διαρροή ραδιενέργειας μετά από απόβλητο συμβάν είναι:</a:t>
            </a:r>
          </a:p>
        </p:txBody>
      </p:sp>
      <p:sp>
        <p:nvSpPr>
          <p:cNvPr id="3" name="Θέση περιεχομένου 2">
            <a:extLst>
              <a:ext uri="{FF2B5EF4-FFF2-40B4-BE49-F238E27FC236}">
                <a16:creationId xmlns:a16="http://schemas.microsoft.com/office/drawing/2014/main" xmlns="" id="{684FC6F7-3678-4EB1-9653-A3E4DAC471AC}"/>
              </a:ext>
            </a:extLst>
          </p:cNvPr>
          <p:cNvSpPr>
            <a:spLocks noGrp="1"/>
          </p:cNvSpPr>
          <p:nvPr>
            <p:ph sz="half" idx="1"/>
          </p:nvPr>
        </p:nvSpPr>
        <p:spPr>
          <a:xfrm>
            <a:off x="906843" y="3429050"/>
            <a:ext cx="4522314" cy="2762949"/>
          </a:xfrm>
        </p:spPr>
        <p:txBody>
          <a:bodyPr rtlCol="0"/>
          <a:lstStyle/>
          <a:p>
            <a:pPr rtl="0"/>
            <a:r>
              <a:rPr lang="el-GR" dirty="0">
                <a:latin typeface="Calibri" panose="020F0502020204030204" pitchFamily="34" charset="0"/>
                <a:cs typeface="Calibri" panose="020F0502020204030204" pitchFamily="34" charset="0"/>
              </a:rPr>
              <a:t>Να μην πλησιάζει κανείς την σκηνή του συμβάντος.</a:t>
            </a:r>
          </a:p>
          <a:p>
            <a:pPr rtl="0"/>
            <a:r>
              <a:rPr lang="el-GR" dirty="0">
                <a:latin typeface="Calibri" panose="020F0502020204030204" pitchFamily="34" charset="0"/>
                <a:cs typeface="Calibri" panose="020F0502020204030204" pitchFamily="34" charset="0"/>
              </a:rPr>
              <a:t>Μέτρα ελαχιστοποίησης της </a:t>
            </a:r>
            <a:r>
              <a:rPr lang="el-GR" dirty="0" err="1">
                <a:latin typeface="Calibri" panose="020F0502020204030204" pitchFamily="34" charset="0"/>
                <a:cs typeface="Calibri" panose="020F0502020204030204" pitchFamily="34" charset="0"/>
              </a:rPr>
              <a:t>ραδιορύπανσης</a:t>
            </a:r>
            <a:r>
              <a:rPr lang="el-GR" dirty="0">
                <a:latin typeface="Calibri" panose="020F0502020204030204" pitchFamily="34" charset="0"/>
                <a:cs typeface="Calibri" panose="020F0502020204030204" pitchFamily="34" charset="0"/>
              </a:rPr>
              <a:t> στα άτομα που εγκατέλειψαν τη περιοχή χωρίς να ενημερώσουν</a:t>
            </a:r>
          </a:p>
          <a:p>
            <a:pPr rtl="0"/>
            <a:r>
              <a:rPr lang="el-GR" dirty="0">
                <a:latin typeface="Calibri" panose="020F0502020204030204" pitchFamily="34" charset="0"/>
                <a:cs typeface="Calibri" panose="020F0502020204030204" pitchFamily="34" charset="0"/>
              </a:rPr>
              <a:t>Καμία εφαρμογή φαρμακευτικής αγωγής, ειδικότερα η λήψη σταθερού ιωδίου</a:t>
            </a:r>
          </a:p>
          <a:p>
            <a:pPr rtl="0"/>
            <a:endParaRPr lang="el-GR" dirty="0"/>
          </a:p>
        </p:txBody>
      </p:sp>
      <p:cxnSp>
        <p:nvCxnSpPr>
          <p:cNvPr id="10" name="Ευθεία γραμμή σύνδεσης 9" descr="Μεσαία διαχωριστική γραμμή">
            <a:extLst>
              <a:ext uri="{FF2B5EF4-FFF2-40B4-BE49-F238E27FC236}">
                <a16:creationId xmlns:a16="http://schemas.microsoft.com/office/drawing/2014/main" xmlns="" id="{6A291D71-D2C5-4D04-8396-5D3466157309}"/>
              </a:ext>
              <a:ext uri="{C183D7F6-B498-43B3-948B-1728B52AA6E4}">
                <adec:decorative xmlns:adec="http://schemas.microsoft.com/office/drawing/2017/decorative" xmlns="" val="1"/>
              </a:ext>
            </a:extLst>
          </p:cNvPr>
          <p:cNvCxnSpPr>
            <a:cxnSpLocks/>
          </p:cNvCxnSpPr>
          <p:nvPr/>
        </p:nvCxnSpPr>
        <p:spPr>
          <a:xfrm>
            <a:off x="6096000" y="1391763"/>
            <a:ext cx="0" cy="4588123"/>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8" name="Γραφικό 7" descr="Ομιλητής" title="Εικονίδιο κράτησης θέσης">
            <a:extLst>
              <a:ext uri="{FF2B5EF4-FFF2-40B4-BE49-F238E27FC236}">
                <a16:creationId xmlns:a16="http://schemas.microsoft.com/office/drawing/2014/main" xmlns="" id="{CA2E6407-E074-43E0-AA4A-D7B9ADF2DA7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774740" y="1391763"/>
            <a:ext cx="753719" cy="753719"/>
          </a:xfrm>
          <a:prstGeom prst="rect">
            <a:avLst/>
          </a:prstGeom>
        </p:spPr>
      </p:pic>
      <p:sp>
        <p:nvSpPr>
          <p:cNvPr id="7" name="Θέση κειμένου 6">
            <a:extLst>
              <a:ext uri="{FF2B5EF4-FFF2-40B4-BE49-F238E27FC236}">
                <a16:creationId xmlns:a16="http://schemas.microsoft.com/office/drawing/2014/main" xmlns="" id="{60976196-87DB-406C-9904-8B1F6B13B4EE}"/>
              </a:ext>
            </a:extLst>
          </p:cNvPr>
          <p:cNvSpPr>
            <a:spLocks noGrp="1"/>
          </p:cNvSpPr>
          <p:nvPr>
            <p:ph type="body" sz="quarter" idx="14"/>
          </p:nvPr>
        </p:nvSpPr>
        <p:spPr/>
        <p:txBody>
          <a:bodyPr rtlCol="0"/>
          <a:lstStyle/>
          <a:p>
            <a:pPr rtl="0"/>
            <a:r>
              <a:rPr lang="el-GR" sz="2000" dirty="0">
                <a:solidFill>
                  <a:srgbClr val="444444"/>
                </a:solidFill>
                <a:highlight>
                  <a:srgbClr val="FFFFFF"/>
                </a:highlight>
                <a:latin typeface="Calibri" panose="020F0502020204030204" pitchFamily="34" charset="0"/>
                <a:cs typeface="Calibri" panose="020F0502020204030204" pitchFamily="34" charset="0"/>
              </a:rPr>
              <a:t>Σε περίπτωση που οι πολίτες βρίσκονται κοντά στην τοποθεσία του συμβάντος θα πρέπει να γνωρίζουν ότι: </a:t>
            </a:r>
            <a:endParaRPr lang="el-GR" sz="2000" dirty="0"/>
          </a:p>
        </p:txBody>
      </p:sp>
      <p:sp>
        <p:nvSpPr>
          <p:cNvPr id="5" name="Θέση κειμένου 4">
            <a:extLst>
              <a:ext uri="{FF2B5EF4-FFF2-40B4-BE49-F238E27FC236}">
                <a16:creationId xmlns:a16="http://schemas.microsoft.com/office/drawing/2014/main" xmlns="" id="{4F6CA641-190C-4E8A-B694-3EA9C4DCD9C5}"/>
              </a:ext>
            </a:extLst>
          </p:cNvPr>
          <p:cNvSpPr>
            <a:spLocks noGrp="1"/>
          </p:cNvSpPr>
          <p:nvPr>
            <p:ph type="body" sz="quarter" idx="12"/>
          </p:nvPr>
        </p:nvSpPr>
        <p:spPr>
          <a:xfrm>
            <a:off x="6774740" y="3429000"/>
            <a:ext cx="4522407" cy="2762250"/>
          </a:xfrm>
        </p:spPr>
        <p:txBody>
          <a:bodyPr rtlCol="0"/>
          <a:lstStyle/>
          <a:p>
            <a:pPr rtl="0"/>
            <a:r>
              <a:rPr lang="el-GR" b="0" i="0" dirty="0">
                <a:solidFill>
                  <a:srgbClr val="444444"/>
                </a:solidFill>
                <a:effectLst/>
                <a:highlight>
                  <a:srgbClr val="FFFFFF"/>
                </a:highlight>
                <a:latin typeface="Calibri" panose="020F0502020204030204" pitchFamily="34" charset="0"/>
                <a:cs typeface="Calibri" panose="020F0502020204030204" pitchFamily="34" charset="0"/>
              </a:rPr>
              <a:t>Η παραμονή σε εσωτερικούς χώρους με κλειστά παράθυρα και πόρτες μειώνει την έκθεση σε ακτινοβολία.</a:t>
            </a:r>
          </a:p>
          <a:p>
            <a:pPr rtl="0"/>
            <a:r>
              <a:rPr lang="el-GR" b="0" i="0" dirty="0">
                <a:solidFill>
                  <a:srgbClr val="444444"/>
                </a:solidFill>
                <a:effectLst/>
                <a:highlight>
                  <a:srgbClr val="FFFFFF"/>
                </a:highlight>
                <a:latin typeface="Calibri" panose="020F0502020204030204" pitchFamily="34" charset="0"/>
                <a:cs typeface="Calibri" panose="020F0502020204030204" pitchFamily="34" charset="0"/>
              </a:rPr>
              <a:t> Τα κλιματιστικά και τα μηχανήματα εξαερισμού πρέπει να τίθενται εκτός λειτουργίας. </a:t>
            </a:r>
          </a:p>
          <a:p>
            <a:pPr rtl="0"/>
            <a:r>
              <a:rPr lang="el-GR" b="0" i="0" dirty="0">
                <a:solidFill>
                  <a:srgbClr val="444444"/>
                </a:solidFill>
                <a:effectLst/>
                <a:highlight>
                  <a:srgbClr val="FFFFFF"/>
                </a:highlight>
                <a:latin typeface="Calibri" panose="020F0502020204030204" pitchFamily="34" charset="0"/>
                <a:cs typeface="Calibri" panose="020F0502020204030204" pitchFamily="34" charset="0"/>
              </a:rPr>
              <a:t>Η παραμονή σε ανοιχτούς χώρους πρέπει να αποφεύγεται. Σε ανοιχτό χώρο πρέπει να καλύπτεται η μύτη και το στόμα για να αποφεύγεται η ρύπανση από εισπνοή σκόνης</a:t>
            </a:r>
            <a:endParaRPr lang="el-GR" dirty="0">
              <a:latin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xmlns="" id="{E6BFC72F-9055-4E36-A7BE-25745403342F}"/>
              </a:ext>
            </a:extLst>
          </p:cNvPr>
          <p:cNvSpPr>
            <a:spLocks noGrp="1"/>
          </p:cNvSpPr>
          <p:nvPr>
            <p:ph type="sldNum" sz="quarter" idx="11"/>
          </p:nvPr>
        </p:nvSpPr>
        <p:spPr/>
        <p:txBody>
          <a:bodyPr rtlCol="0"/>
          <a:lstStyle/>
          <a:p>
            <a:pPr rtl="0"/>
            <a:fld id="{19B51A1E-902D-48AF-9020-955120F399B6}" type="slidenum">
              <a:rPr lang="el-GR" smtClean="0"/>
              <a:pPr rtl="0"/>
              <a:t>8</a:t>
            </a:fld>
            <a:endParaRPr lang="el-GR" dirty="0"/>
          </a:p>
        </p:txBody>
      </p:sp>
    </p:spTree>
    <p:extLst>
      <p:ext uri="{BB962C8B-B14F-4D97-AF65-F5344CB8AC3E}">
        <p14:creationId xmlns:p14="http://schemas.microsoft.com/office/powerpoint/2010/main" val="309378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7">
                                            <p:txEl>
                                              <p:pRg st="0" end="0"/>
                                            </p:txEl>
                                          </p:spTgt>
                                        </p:tgtEl>
                                        <p:attrNameLst>
                                          <p:attrName>style.visibility</p:attrName>
                                        </p:attrNameLst>
                                      </p:cBhvr>
                                      <p:to>
                                        <p:strVal val="visible"/>
                                      </p:to>
                                    </p:set>
                                    <p:anim calcmode="lin" valueType="num">
                                      <p:cBhvr additive="base">
                                        <p:cTn id="4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5">
                                            <p:txEl>
                                              <p:pRg st="0" end="0"/>
                                            </p:txEl>
                                          </p:spTgt>
                                        </p:tgtEl>
                                        <p:attrNameLst>
                                          <p:attrName>style.visibility</p:attrName>
                                        </p:attrNameLst>
                                      </p:cBhvr>
                                      <p:to>
                                        <p:strVal val="visible"/>
                                      </p:to>
                                    </p:set>
                                    <p:anim calcmode="lin" valueType="num">
                                      <p:cBhvr additive="base">
                                        <p:cTn id="5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5">
                                            <p:txEl>
                                              <p:pRg st="1" end="1"/>
                                            </p:txEl>
                                          </p:spTgt>
                                        </p:tgtEl>
                                        <p:attrNameLst>
                                          <p:attrName>style.visibility</p:attrName>
                                        </p:attrNameLst>
                                      </p:cBhvr>
                                      <p:to>
                                        <p:strVal val="visible"/>
                                      </p:to>
                                    </p:set>
                                    <p:anim calcmode="lin" valueType="num">
                                      <p:cBhvr additive="base">
                                        <p:cTn id="5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5">
                                            <p:txEl>
                                              <p:pRg st="2" end="2"/>
                                            </p:txEl>
                                          </p:spTgt>
                                        </p:tgtEl>
                                        <p:attrNameLst>
                                          <p:attrName>style.visibility</p:attrName>
                                        </p:attrNameLst>
                                      </p:cBhvr>
                                      <p:to>
                                        <p:strVal val="visible"/>
                                      </p:to>
                                    </p:set>
                                    <p:anim calcmode="lin" valueType="num">
                                      <p:cBhvr additive="base">
                                        <p:cTn id="6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P spid="3" grpId="0" build="p"/>
      <p:bldP spid="7" grpId="0" build="p"/>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Θέση εικόνας 18">
            <a:extLst>
              <a:ext uri="{FF2B5EF4-FFF2-40B4-BE49-F238E27FC236}">
                <a16:creationId xmlns:a16="http://schemas.microsoft.com/office/drawing/2014/main" xmlns="" id="{09D613E8-8848-4CCA-946C-52A183E91F77}"/>
              </a:ext>
            </a:extLst>
          </p:cNvPr>
          <p:cNvPicPr>
            <a:picLocks noGrp="1" noChangeAspect="1"/>
          </p:cNvPicPr>
          <p:nvPr>
            <p:ph type="pic" sz="quarter" idx="12"/>
          </p:nvPr>
        </p:nvPicPr>
        <p:blipFill>
          <a:blip r:embed="rId3"/>
          <a:srcRect/>
          <a:stretch/>
        </p:blipFill>
        <p:spPr>
          <a:xfrm>
            <a:off x="84000" y="86714"/>
            <a:ext cx="6009285" cy="3890571"/>
          </a:xfrm>
        </p:spPr>
      </p:pic>
      <p:sp>
        <p:nvSpPr>
          <p:cNvPr id="2" name="Τίτλος 1">
            <a:extLst>
              <a:ext uri="{FF2B5EF4-FFF2-40B4-BE49-F238E27FC236}">
                <a16:creationId xmlns:a16="http://schemas.microsoft.com/office/drawing/2014/main" xmlns="" id="{98433CBA-6B58-475A-BAF2-04998BA4A545}"/>
              </a:ext>
            </a:extLst>
          </p:cNvPr>
          <p:cNvSpPr>
            <a:spLocks noGrp="1"/>
          </p:cNvSpPr>
          <p:nvPr>
            <p:ph type="ctrTitle"/>
          </p:nvPr>
        </p:nvSpPr>
        <p:spPr/>
        <p:txBody>
          <a:bodyPr rtlCol="0"/>
          <a:lstStyle/>
          <a:p>
            <a:pPr rtl="0"/>
            <a:r>
              <a:rPr lang="el-GR" sz="4200" dirty="0">
                <a:latin typeface="Calibri" panose="020F0502020204030204" pitchFamily="34" charset="0"/>
                <a:cs typeface="Calibri" panose="020F0502020204030204" pitchFamily="34" charset="0"/>
              </a:rPr>
              <a:t>Σύνοψη Εργασίας</a:t>
            </a:r>
          </a:p>
        </p:txBody>
      </p:sp>
      <p:sp>
        <p:nvSpPr>
          <p:cNvPr id="3" name="Υπότιτλος 2">
            <a:extLst>
              <a:ext uri="{FF2B5EF4-FFF2-40B4-BE49-F238E27FC236}">
                <a16:creationId xmlns:a16="http://schemas.microsoft.com/office/drawing/2014/main" xmlns="" id="{46542706-50AC-4B17-A704-143D94A799CD}"/>
              </a:ext>
            </a:extLst>
          </p:cNvPr>
          <p:cNvSpPr>
            <a:spLocks noGrp="1"/>
          </p:cNvSpPr>
          <p:nvPr>
            <p:ph type="subTitle" idx="1"/>
          </p:nvPr>
        </p:nvSpPr>
        <p:spPr/>
        <p:txBody>
          <a:bodyPr rtlCol="0"/>
          <a:lstStyle/>
          <a:p>
            <a:pPr rtl="0"/>
            <a:endParaRPr lang="el-GR" dirty="0"/>
          </a:p>
        </p:txBody>
      </p:sp>
      <p:sp>
        <p:nvSpPr>
          <p:cNvPr id="6" name="Θέση περιεχομένου 5">
            <a:extLst>
              <a:ext uri="{FF2B5EF4-FFF2-40B4-BE49-F238E27FC236}">
                <a16:creationId xmlns:a16="http://schemas.microsoft.com/office/drawing/2014/main" xmlns="" id="{BC163A50-2819-40D9-A42F-D84F47928C94}"/>
              </a:ext>
            </a:extLst>
          </p:cNvPr>
          <p:cNvSpPr>
            <a:spLocks noGrp="1"/>
          </p:cNvSpPr>
          <p:nvPr>
            <p:ph idx="15"/>
          </p:nvPr>
        </p:nvSpPr>
        <p:spPr/>
        <p:txBody>
          <a:bodyPr rtlCol="0"/>
          <a:lstStyle/>
          <a:p>
            <a:pPr rtl="0"/>
            <a:r>
              <a:rPr lang="el-GR" sz="2400" dirty="0">
                <a:latin typeface="Calibri" panose="020F0502020204030204" pitchFamily="34" charset="0"/>
                <a:cs typeface="Calibri" panose="020F0502020204030204" pitchFamily="34" charset="0"/>
              </a:rPr>
              <a:t>Η ραδιενέργεια αφορά την ακτινοβολία που εκπέμπουν ακτινοβολικά υλικά.</a:t>
            </a:r>
          </a:p>
          <a:p>
            <a:r>
              <a:rPr lang="el-GR" sz="2400" dirty="0">
                <a:latin typeface="Calibri" panose="020F0502020204030204" pitchFamily="34" charset="0"/>
                <a:cs typeface="Calibri" panose="020F0502020204030204" pitchFamily="34" charset="0"/>
              </a:rPr>
              <a:t>Μπορεί να προκαλέσει σοβαρές επιπτώσεις στην υγεία και το περιβάλλον:  </a:t>
            </a:r>
          </a:p>
          <a:p>
            <a:pPr marL="0" indent="0">
              <a:buNone/>
            </a:pPr>
            <a:r>
              <a:rPr lang="el-GR" sz="2400" dirty="0">
                <a:latin typeface="Calibri" panose="020F0502020204030204" pitchFamily="34" charset="0"/>
                <a:cs typeface="Calibri" panose="020F0502020204030204" pitchFamily="34" charset="0"/>
              </a:rPr>
              <a:t>είτε από φυσικές πηγές όπως τον ήλιο και τα ακτινοβολικά υλικά </a:t>
            </a:r>
          </a:p>
          <a:p>
            <a:pPr marL="0" indent="0">
              <a:buNone/>
            </a:pPr>
            <a:r>
              <a:rPr lang="el-GR" sz="2400" dirty="0">
                <a:latin typeface="Calibri" panose="020F0502020204030204" pitchFamily="34" charset="0"/>
                <a:cs typeface="Calibri" panose="020F0502020204030204" pitchFamily="34" charset="0"/>
              </a:rPr>
              <a:t>είτε από ανθρωπογενείς πηγές όπως η πυρηνική ενέργεια και η ιατρική ακτινοβολία.</a:t>
            </a:r>
          </a:p>
          <a:p>
            <a:pPr rtl="0"/>
            <a:r>
              <a:rPr lang="el-GR" sz="2400" dirty="0">
                <a:latin typeface="Calibri" panose="020F0502020204030204" pitchFamily="34" charset="0"/>
                <a:cs typeface="Calibri" panose="020F0502020204030204" pitchFamily="34" charset="0"/>
              </a:rPr>
              <a:t>Η αντιμετώπιση της απαιτεί προσεκτική διαχείριση και προφύλαξη.  </a:t>
            </a:r>
          </a:p>
        </p:txBody>
      </p:sp>
      <p:sp>
        <p:nvSpPr>
          <p:cNvPr id="4" name="Θέση αριθμού διαφάνειας 3">
            <a:extLst>
              <a:ext uri="{FF2B5EF4-FFF2-40B4-BE49-F238E27FC236}">
                <a16:creationId xmlns:a16="http://schemas.microsoft.com/office/drawing/2014/main" xmlns="" id="{DFD249B8-A654-41FD-9724-45A3A5EE13F9}"/>
              </a:ext>
            </a:extLst>
          </p:cNvPr>
          <p:cNvSpPr>
            <a:spLocks noGrp="1"/>
          </p:cNvSpPr>
          <p:nvPr>
            <p:ph type="sldNum" sz="quarter" idx="14"/>
          </p:nvPr>
        </p:nvSpPr>
        <p:spPr/>
        <p:txBody>
          <a:bodyPr rtlCol="0"/>
          <a:lstStyle/>
          <a:p>
            <a:pPr rtl="0"/>
            <a:fld id="{19B51A1E-902D-48AF-9020-955120F399B6}" type="slidenum">
              <a:rPr lang="el-GR" smtClean="0"/>
              <a:pPr rtl="0"/>
              <a:t>9</a:t>
            </a:fld>
            <a:endParaRPr lang="el-GR" dirty="0"/>
          </a:p>
        </p:txBody>
      </p:sp>
    </p:spTree>
    <p:extLst>
      <p:ext uri="{BB962C8B-B14F-4D97-AF65-F5344CB8AC3E}">
        <p14:creationId xmlns:p14="http://schemas.microsoft.com/office/powerpoint/2010/main" val="8671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additive="base">
                                        <p:cTn id="24"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 calcmode="lin" valueType="num">
                                      <p:cBhvr additive="base">
                                        <p:cTn id="30"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 calcmode="lin" valueType="num">
                                      <p:cBhvr additive="base">
                                        <p:cTn id="36"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uild="p"/>
    </p:bldLst>
  </p:timing>
</p:sld>
</file>

<file path=ppt/theme/theme1.xml><?xml version="1.0" encoding="utf-8"?>
<a:theme xmlns:a="http://schemas.openxmlformats.org/drawingml/2006/main" name="Θέμα του Office">
  <a:themeElements>
    <a:clrScheme name="Great Pitch Decks - Environment">
      <a:dk1>
        <a:sysClr val="windowText" lastClr="000000"/>
      </a:dk1>
      <a:lt1>
        <a:sysClr val="window" lastClr="FFFFFF"/>
      </a:lt1>
      <a:dk2>
        <a:srgbClr val="375C1E"/>
      </a:dk2>
      <a:lt2>
        <a:srgbClr val="E2DFCC"/>
      </a:lt2>
      <a:accent1>
        <a:srgbClr val="9ACB39"/>
      </a:accent1>
      <a:accent2>
        <a:srgbClr val="64C24A"/>
      </a:accent2>
      <a:accent3>
        <a:srgbClr val="297D53"/>
      </a:accent3>
      <a:accent4>
        <a:srgbClr val="FECF3F"/>
      </a:accent4>
      <a:accent5>
        <a:srgbClr val="F99D40"/>
      </a:accent5>
      <a:accent6>
        <a:srgbClr val="715C21"/>
      </a:accent6>
      <a:hlink>
        <a:srgbClr val="63A537"/>
      </a:hlink>
      <a:folHlink>
        <a:srgbClr val="63A537"/>
      </a:folHlink>
    </a:clrScheme>
    <a:fontScheme name="Custom 143">
      <a:majorFont>
        <a:latin typeface="Rockwel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smtClean="0">
            <a:solidFill>
              <a:schemeClr val="tx1">
                <a:lumMod val="75000"/>
                <a:lumOff val="25000"/>
              </a:schemeClr>
            </a:solidFill>
            <a:latin typeface="+mn-lt"/>
          </a:defRPr>
        </a:defPPr>
      </a:lstStyle>
    </a:txDef>
  </a:objectDefaults>
  <a:extraClrSchemeLst/>
  <a:extLst>
    <a:ext uri="{05A4C25C-085E-4340-85A3-A5531E510DB2}">
      <thm15:themeFamily xmlns:thm15="http://schemas.microsoft.com/office/thememl/2012/main" name="Office_19715952_TF16411175.potx" id="{F353C6DB-CAB8-4ACB-A200-E519AC3EA976}" vid="{1B4CE415-7755-4B1E-AD42-1B875E61ACC3}"/>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Πράσινη συνοπτική παρουσίαση</Template>
  <TotalTime>241</TotalTime>
  <Words>641</Words>
  <Application>Microsoft Office PowerPoint</Application>
  <PresentationFormat>Ευρεία οθόνη</PresentationFormat>
  <Paragraphs>81</Paragraphs>
  <Slides>10</Slides>
  <Notes>9</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10</vt:i4>
      </vt:variant>
    </vt:vector>
  </HeadingPairs>
  <TitlesOfParts>
    <vt:vector size="17" baseType="lpstr">
      <vt:lpstr>Arial</vt:lpstr>
      <vt:lpstr>Calibri</vt:lpstr>
      <vt:lpstr>Calibri Light</vt:lpstr>
      <vt:lpstr>Open Sans</vt:lpstr>
      <vt:lpstr>Rockwell</vt:lpstr>
      <vt:lpstr>Times New Roman</vt:lpstr>
      <vt:lpstr>Θέμα του Office</vt:lpstr>
      <vt:lpstr>ΡΑΔΙΕΝΕΡΓΕΙΑ  </vt:lpstr>
      <vt:lpstr>Ορισμός ρύπανσης</vt:lpstr>
      <vt:lpstr>ΤΑ ΧΑΡΑΚΤΗΡΙΣΤΙΚΑ ΤΗΣ ΡΑΔΙΕΝΕΡΓΕΙΑΣ</vt:lpstr>
      <vt:lpstr>ΕΠΙΠΤΩΣΕΙΣ ΡΑΔΙΕΝΕΡΓΕΙΑΣ</vt:lpstr>
      <vt:lpstr>ΑΠΟ ΠΟΥ ΤΗ ΔΕΧΟΜΑΣΤΕ</vt:lpstr>
      <vt:lpstr>ΠΩΣ ΑΝΑΚΑΛΥΦΘΗΚΕ</vt:lpstr>
      <vt:lpstr>ΟΙ ΧΡΗΣΕΙΣ ΤΗΣ ΡΑΔΙΕΝΕΡΓΕΙΑΣ ΣΗΜΕΡΑ</vt:lpstr>
      <vt:lpstr>ΠΡΟΣΤΑΣΙΑ ΑΠΟ ΤΗΝ ΡΑΔΙΕΝΕΡΓΕΙΑ</vt:lpstr>
      <vt:lpstr>Σύνοψη Εργασίας</vt:lpstr>
      <vt:lpstr>Ευχαριστούμε</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ΡΑΔΙΕΝΕΡΓΕΙΑ  </dc:title>
  <dc:creator>User</dc:creator>
  <cp:lastModifiedBy>User</cp:lastModifiedBy>
  <cp:revision>7</cp:revision>
  <dcterms:created xsi:type="dcterms:W3CDTF">2024-04-22T17:25:10Z</dcterms:created>
  <dcterms:modified xsi:type="dcterms:W3CDTF">2024-04-24T11:52:14Z</dcterms:modified>
</cp:coreProperties>
</file>